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48"/>
  </p:notesMasterIdLst>
  <p:sldIdLst>
    <p:sldId id="256" r:id="rId2"/>
    <p:sldId id="281" r:id="rId3"/>
    <p:sldId id="284" r:id="rId4"/>
    <p:sldId id="337" r:id="rId5"/>
    <p:sldId id="338" r:id="rId6"/>
    <p:sldId id="259" r:id="rId7"/>
    <p:sldId id="335" r:id="rId8"/>
    <p:sldId id="292" r:id="rId9"/>
    <p:sldId id="258" r:id="rId10"/>
    <p:sldId id="291" r:id="rId11"/>
    <p:sldId id="302" r:id="rId12"/>
    <p:sldId id="306" r:id="rId13"/>
    <p:sldId id="307" r:id="rId14"/>
    <p:sldId id="257" r:id="rId15"/>
    <p:sldId id="336" r:id="rId16"/>
    <p:sldId id="312" r:id="rId17"/>
    <p:sldId id="320" r:id="rId18"/>
    <p:sldId id="321" r:id="rId19"/>
    <p:sldId id="313" r:id="rId20"/>
    <p:sldId id="322" r:id="rId21"/>
    <p:sldId id="323" r:id="rId22"/>
    <p:sldId id="326" r:id="rId23"/>
    <p:sldId id="327" r:id="rId24"/>
    <p:sldId id="328" r:id="rId25"/>
    <p:sldId id="329" r:id="rId26"/>
    <p:sldId id="330" r:id="rId27"/>
    <p:sldId id="331" r:id="rId28"/>
    <p:sldId id="332" r:id="rId29"/>
    <p:sldId id="333" r:id="rId30"/>
    <p:sldId id="315" r:id="rId31"/>
    <p:sldId id="316" r:id="rId32"/>
    <p:sldId id="317" r:id="rId33"/>
    <p:sldId id="293" r:id="rId34"/>
    <p:sldId id="295" r:id="rId35"/>
    <p:sldId id="294" r:id="rId36"/>
    <p:sldId id="297" r:id="rId37"/>
    <p:sldId id="318" r:id="rId38"/>
    <p:sldId id="298" r:id="rId39"/>
    <p:sldId id="299" r:id="rId40"/>
    <p:sldId id="300" r:id="rId41"/>
    <p:sldId id="303" r:id="rId42"/>
    <p:sldId id="304" r:id="rId43"/>
    <p:sldId id="319" r:id="rId44"/>
    <p:sldId id="305" r:id="rId45"/>
    <p:sldId id="283" r:id="rId46"/>
    <p:sldId id="290" r:id="rId47"/>
  </p:sldIdLst>
  <p:sldSz cx="9144000" cy="5143500" type="screen16x9"/>
  <p:notesSz cx="6858000" cy="9144000"/>
  <p:embeddedFontLst>
    <p:embeddedFont>
      <p:font typeface="Calibri" panose="020F0502020204030204" pitchFamily="34" charset="0"/>
      <p:regular r:id="rId49"/>
      <p:bold r:id="rId50"/>
      <p:italic r:id="rId51"/>
      <p:boldItalic r:id="rId52"/>
    </p:embeddedFont>
    <p:embeddedFont>
      <p:font typeface="Fira Sans Extra Condensed" panose="020B0503050000020004" pitchFamily="34" charset="0"/>
      <p:regular r:id="rId53"/>
      <p:bold r:id="rId54"/>
      <p:italic r:id="rId55"/>
      <p:boldItalic r:id="rId56"/>
    </p:embeddedFont>
    <p:embeddedFont>
      <p:font typeface="Fira Sans Extra Condensed Medium" panose="020B0604020202020204" charset="0"/>
      <p:regular r:id="rId57"/>
      <p:bold r:id="rId58"/>
      <p:italic r:id="rId59"/>
      <p:boldItalic r:id="rId60"/>
    </p:embeddedFont>
    <p:embeddedFont>
      <p:font typeface="Roboto" panose="02000000000000000000" pitchFamily="2"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font" Target="fonts/font15.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532444effc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532444effc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97e2c5d167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97e2c5d167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8549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97e2c5d167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97e2c5d16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71520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97e2c5d167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97e2c5d16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97e2c5d167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97e2c5d16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3104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97e2c5d167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97e2c5d16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91316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97e2c5d167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97e2c5d16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87239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97e2c5d167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97e2c5d16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29609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97e2c5d167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97e2c5d16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28600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97e2c5d167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97e2c5d16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21572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97e2c5d167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97e2c5d16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9776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6"/>
        <p:cNvGrpSpPr/>
        <p:nvPr/>
      </p:nvGrpSpPr>
      <p:grpSpPr>
        <a:xfrm>
          <a:off x="0" y="0"/>
          <a:ext cx="0" cy="0"/>
          <a:chOff x="0" y="0"/>
          <a:chExt cx="0" cy="0"/>
        </a:xfrm>
      </p:grpSpPr>
      <p:sp>
        <p:nvSpPr>
          <p:cNvPr id="1957" name="Google Shape;1957;g9e1429698d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8" name="Google Shape;1958;g9e1429698d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97e2c5d167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97e2c5d16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68359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97e2c5d167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97e2c5d16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59647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97e2c5d167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97e2c5d16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8786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97e2c5d167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97e2c5d16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76904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97e2c5d167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97e2c5d16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85955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97e2c5d167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97e2c5d16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56331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97e2c5d167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97e2c5d16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94458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97e2c5d167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97e2c5d16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25690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1"/>
        <p:cNvGrpSpPr/>
        <p:nvPr/>
      </p:nvGrpSpPr>
      <p:grpSpPr>
        <a:xfrm>
          <a:off x="0" y="0"/>
          <a:ext cx="0" cy="0"/>
          <a:chOff x="0" y="0"/>
          <a:chExt cx="0" cy="0"/>
        </a:xfrm>
      </p:grpSpPr>
      <p:sp>
        <p:nvSpPr>
          <p:cNvPr id="2062" name="Google Shape;2062;g9e1429698d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3" name="Google Shape;2063;g9e1429698d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1"/>
        <p:cNvGrpSpPr/>
        <p:nvPr/>
      </p:nvGrpSpPr>
      <p:grpSpPr>
        <a:xfrm>
          <a:off x="0" y="0"/>
          <a:ext cx="0" cy="0"/>
          <a:chOff x="0" y="0"/>
          <a:chExt cx="0" cy="0"/>
        </a:xfrm>
      </p:grpSpPr>
      <p:sp>
        <p:nvSpPr>
          <p:cNvPr id="2062" name="Google Shape;2062;g9e1429698d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3" name="Google Shape;2063;g9e1429698d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3115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0"/>
        <p:cNvGrpSpPr/>
        <p:nvPr/>
      </p:nvGrpSpPr>
      <p:grpSpPr>
        <a:xfrm>
          <a:off x="0" y="0"/>
          <a:ext cx="0" cy="0"/>
          <a:chOff x="0" y="0"/>
          <a:chExt cx="0" cy="0"/>
        </a:xfrm>
      </p:grpSpPr>
      <p:sp>
        <p:nvSpPr>
          <p:cNvPr id="2141" name="Google Shape;2141;g9e1429698d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2" name="Google Shape;2142;g9e1429698d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1"/>
        <p:cNvGrpSpPr/>
        <p:nvPr/>
      </p:nvGrpSpPr>
      <p:grpSpPr>
        <a:xfrm>
          <a:off x="0" y="0"/>
          <a:ext cx="0" cy="0"/>
          <a:chOff x="0" y="0"/>
          <a:chExt cx="0" cy="0"/>
        </a:xfrm>
      </p:grpSpPr>
      <p:sp>
        <p:nvSpPr>
          <p:cNvPr id="2062" name="Google Shape;2062;g9e1429698d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3" name="Google Shape;2063;g9e1429698d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71964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1"/>
        <p:cNvGrpSpPr/>
        <p:nvPr/>
      </p:nvGrpSpPr>
      <p:grpSpPr>
        <a:xfrm>
          <a:off x="0" y="0"/>
          <a:ext cx="0" cy="0"/>
          <a:chOff x="0" y="0"/>
          <a:chExt cx="0" cy="0"/>
        </a:xfrm>
      </p:grpSpPr>
      <p:sp>
        <p:nvSpPr>
          <p:cNvPr id="2062" name="Google Shape;2062;g9e1429698d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3" name="Google Shape;2063;g9e1429698d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78133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1"/>
        <p:cNvGrpSpPr/>
        <p:nvPr/>
      </p:nvGrpSpPr>
      <p:grpSpPr>
        <a:xfrm>
          <a:off x="0" y="0"/>
          <a:ext cx="0" cy="0"/>
          <a:chOff x="0" y="0"/>
          <a:chExt cx="0" cy="0"/>
        </a:xfrm>
      </p:grpSpPr>
      <p:sp>
        <p:nvSpPr>
          <p:cNvPr id="2062" name="Google Shape;2062;g9e1429698d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3" name="Google Shape;2063;g9e1429698d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44558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1"/>
        <p:cNvGrpSpPr/>
        <p:nvPr/>
      </p:nvGrpSpPr>
      <p:grpSpPr>
        <a:xfrm>
          <a:off x="0" y="0"/>
          <a:ext cx="0" cy="0"/>
          <a:chOff x="0" y="0"/>
          <a:chExt cx="0" cy="0"/>
        </a:xfrm>
      </p:grpSpPr>
      <p:sp>
        <p:nvSpPr>
          <p:cNvPr id="2062" name="Google Shape;2062;g9e1429698d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3" name="Google Shape;2063;g9e1429698d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51606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1"/>
        <p:cNvGrpSpPr/>
        <p:nvPr/>
      </p:nvGrpSpPr>
      <p:grpSpPr>
        <a:xfrm>
          <a:off x="0" y="0"/>
          <a:ext cx="0" cy="0"/>
          <a:chOff x="0" y="0"/>
          <a:chExt cx="0" cy="0"/>
        </a:xfrm>
      </p:grpSpPr>
      <p:sp>
        <p:nvSpPr>
          <p:cNvPr id="2062" name="Google Shape;2062;g9e1429698d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3" name="Google Shape;2063;g9e1429698d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91671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1"/>
        <p:cNvGrpSpPr/>
        <p:nvPr/>
      </p:nvGrpSpPr>
      <p:grpSpPr>
        <a:xfrm>
          <a:off x="0" y="0"/>
          <a:ext cx="0" cy="0"/>
          <a:chOff x="0" y="0"/>
          <a:chExt cx="0" cy="0"/>
        </a:xfrm>
      </p:grpSpPr>
      <p:sp>
        <p:nvSpPr>
          <p:cNvPr id="2062" name="Google Shape;2062;g9e1429698d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3" name="Google Shape;2063;g9e1429698d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98186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1"/>
        <p:cNvGrpSpPr/>
        <p:nvPr/>
      </p:nvGrpSpPr>
      <p:grpSpPr>
        <a:xfrm>
          <a:off x="0" y="0"/>
          <a:ext cx="0" cy="0"/>
          <a:chOff x="0" y="0"/>
          <a:chExt cx="0" cy="0"/>
        </a:xfrm>
      </p:grpSpPr>
      <p:sp>
        <p:nvSpPr>
          <p:cNvPr id="2062" name="Google Shape;2062;g9e1429698d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3" name="Google Shape;2063;g9e1429698d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92010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1"/>
        <p:cNvGrpSpPr/>
        <p:nvPr/>
      </p:nvGrpSpPr>
      <p:grpSpPr>
        <a:xfrm>
          <a:off x="0" y="0"/>
          <a:ext cx="0" cy="0"/>
          <a:chOff x="0" y="0"/>
          <a:chExt cx="0" cy="0"/>
        </a:xfrm>
      </p:grpSpPr>
      <p:sp>
        <p:nvSpPr>
          <p:cNvPr id="2062" name="Google Shape;2062;g9e1429698d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3" name="Google Shape;2063;g9e1429698d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54917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1"/>
        <p:cNvGrpSpPr/>
        <p:nvPr/>
      </p:nvGrpSpPr>
      <p:grpSpPr>
        <a:xfrm>
          <a:off x="0" y="0"/>
          <a:ext cx="0" cy="0"/>
          <a:chOff x="0" y="0"/>
          <a:chExt cx="0" cy="0"/>
        </a:xfrm>
      </p:grpSpPr>
      <p:sp>
        <p:nvSpPr>
          <p:cNvPr id="2062" name="Google Shape;2062;g9e1429698d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3" name="Google Shape;2063;g9e1429698d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27306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1"/>
        <p:cNvGrpSpPr/>
        <p:nvPr/>
      </p:nvGrpSpPr>
      <p:grpSpPr>
        <a:xfrm>
          <a:off x="0" y="0"/>
          <a:ext cx="0" cy="0"/>
          <a:chOff x="0" y="0"/>
          <a:chExt cx="0" cy="0"/>
        </a:xfrm>
      </p:grpSpPr>
      <p:sp>
        <p:nvSpPr>
          <p:cNvPr id="2062" name="Google Shape;2062;g9e1429698d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3" name="Google Shape;2063;g9e1429698d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0725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97e2c5d167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97e2c5d167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1"/>
        <p:cNvGrpSpPr/>
        <p:nvPr/>
      </p:nvGrpSpPr>
      <p:grpSpPr>
        <a:xfrm>
          <a:off x="0" y="0"/>
          <a:ext cx="0" cy="0"/>
          <a:chOff x="0" y="0"/>
          <a:chExt cx="0" cy="0"/>
        </a:xfrm>
      </p:grpSpPr>
      <p:sp>
        <p:nvSpPr>
          <p:cNvPr id="2062" name="Google Shape;2062;g9e1429698d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3" name="Google Shape;2063;g9e1429698d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12262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1"/>
        <p:cNvGrpSpPr/>
        <p:nvPr/>
      </p:nvGrpSpPr>
      <p:grpSpPr>
        <a:xfrm>
          <a:off x="0" y="0"/>
          <a:ext cx="0" cy="0"/>
          <a:chOff x="0" y="0"/>
          <a:chExt cx="0" cy="0"/>
        </a:xfrm>
      </p:grpSpPr>
      <p:sp>
        <p:nvSpPr>
          <p:cNvPr id="2062" name="Google Shape;2062;g9e1429698d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3" name="Google Shape;2063;g9e1429698d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50501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1"/>
        <p:cNvGrpSpPr/>
        <p:nvPr/>
      </p:nvGrpSpPr>
      <p:grpSpPr>
        <a:xfrm>
          <a:off x="0" y="0"/>
          <a:ext cx="0" cy="0"/>
          <a:chOff x="0" y="0"/>
          <a:chExt cx="0" cy="0"/>
        </a:xfrm>
      </p:grpSpPr>
      <p:sp>
        <p:nvSpPr>
          <p:cNvPr id="2062" name="Google Shape;2062;g9e1429698d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3" name="Google Shape;2063;g9e1429698d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72828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1"/>
        <p:cNvGrpSpPr/>
        <p:nvPr/>
      </p:nvGrpSpPr>
      <p:grpSpPr>
        <a:xfrm>
          <a:off x="0" y="0"/>
          <a:ext cx="0" cy="0"/>
          <a:chOff x="0" y="0"/>
          <a:chExt cx="0" cy="0"/>
        </a:xfrm>
      </p:grpSpPr>
      <p:sp>
        <p:nvSpPr>
          <p:cNvPr id="2062" name="Google Shape;2062;g9e1429698d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3" name="Google Shape;2063;g9e1429698d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0483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5"/>
        <p:cNvGrpSpPr/>
        <p:nvPr/>
      </p:nvGrpSpPr>
      <p:grpSpPr>
        <a:xfrm>
          <a:off x="0" y="0"/>
          <a:ext cx="0" cy="0"/>
          <a:chOff x="0" y="0"/>
          <a:chExt cx="0" cy="0"/>
        </a:xfrm>
      </p:grpSpPr>
      <p:sp>
        <p:nvSpPr>
          <p:cNvPr id="2416" name="Google Shape;2416;g928276d38d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7" name="Google Shape;2417;g928276d38d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97e2c5d167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97e2c5d167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1868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97e2c5d167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97e2c5d167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1303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97e2c5d167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97e2c5d167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97e2c5d167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97e2c5d167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68507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97e2c5d167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97e2c5d167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4567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78375" y="1544250"/>
            <a:ext cx="3729600" cy="16374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4500">
                <a:latin typeface="Fira Sans Extra Condensed Medium"/>
                <a:ea typeface="Fira Sans Extra Condensed Medium"/>
                <a:cs typeface="Fira Sans Extra Condensed Medium"/>
                <a:sym typeface="Fira Sans Extra Condensed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511275" y="3221700"/>
            <a:ext cx="2263800" cy="49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19608217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1324525" y="445025"/>
            <a:ext cx="6495000" cy="5727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15" name="Google Shape;15;p4"/>
          <p:cNvSpPr txBox="1">
            <a:spLocks noGrp="1"/>
          </p:cNvSpPr>
          <p:nvPr>
            <p:ph type="body" idx="1"/>
          </p:nvPr>
        </p:nvSpPr>
        <p:spPr>
          <a:xfrm>
            <a:off x="1069200" y="1463675"/>
            <a:ext cx="70056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1324525" y="445025"/>
            <a:ext cx="6495000" cy="572700"/>
          </a:xfrm>
          <a:prstGeom prst="rect">
            <a:avLst/>
          </a:prstGeom>
        </p:spPr>
        <p:txBody>
          <a:bodyPr spcFirstLastPara="1" wrap="square" lIns="91425" tIns="91425" rIns="91425" bIns="91425" anchor="t"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18" name="Google Shape;1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9" name="Google Shape;1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2125775" y="385000"/>
            <a:ext cx="4892400" cy="387900"/>
          </a:xfrm>
          <a:prstGeom prst="rect">
            <a:avLst/>
          </a:prstGeom>
        </p:spPr>
        <p:txBody>
          <a:bodyPr spcFirstLastPara="1" wrap="square" lIns="91425" tIns="91425" rIns="91425" bIns="91425" anchor="ctr" anchorCtr="0">
            <a:noAutofit/>
          </a:bodyPr>
          <a:lstStyle>
            <a:lvl1pPr lvl="0">
              <a:spcBef>
                <a:spcPts val="0"/>
              </a:spcBef>
              <a:spcAft>
                <a:spcPts val="0"/>
              </a:spcAft>
              <a:buSzPts val="2600"/>
              <a:buNone/>
              <a:defRPr sz="2400">
                <a:latin typeface="Fira Sans Extra Condensed Medium"/>
                <a:ea typeface="Fira Sans Extra Condensed Medium"/>
                <a:cs typeface="Fira Sans Extra Condensed Medium"/>
                <a:sym typeface="Fira Sans Extra Condensed Medium"/>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Tree>
  </p:cSld>
  <p:clrMapOvr>
    <a:masterClrMapping/>
  </p:clrMapOvr>
  <p:extLst>
    <p:ext uri="{DCECCB84-F9BA-43D5-87BE-67443E8EF086}">
      <p15:sldGuideLst xmlns:p15="http://schemas.microsoft.com/office/powerpoint/2012/main">
        <p15:guide id="1" pos="2880">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200"/>
              <a:buNone/>
              <a:defRPr/>
            </a:lvl1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0"/>
              </a:spcBef>
              <a:spcAft>
                <a:spcPts val="0"/>
              </a:spcAft>
              <a:buSzPts val="1200"/>
              <a:buChar char="○"/>
              <a:defRPr/>
            </a:lvl2pPr>
            <a:lvl3pPr marL="1371600" lvl="2" indent="-304800" algn="ctr">
              <a:spcBef>
                <a:spcPts val="0"/>
              </a:spcBef>
              <a:spcAft>
                <a:spcPts val="0"/>
              </a:spcAft>
              <a:buSzPts val="1200"/>
              <a:buChar char="■"/>
              <a:defRPr/>
            </a:lvl3pPr>
            <a:lvl4pPr marL="1828800" lvl="3" indent="-304800" algn="ctr">
              <a:spcBef>
                <a:spcPts val="0"/>
              </a:spcBef>
              <a:spcAft>
                <a:spcPts val="0"/>
              </a:spcAft>
              <a:buSzPts val="1200"/>
              <a:buChar char="●"/>
              <a:defRPr/>
            </a:lvl4pPr>
            <a:lvl5pPr marL="2286000" lvl="4" indent="-304800" algn="ctr">
              <a:spcBef>
                <a:spcPts val="0"/>
              </a:spcBef>
              <a:spcAft>
                <a:spcPts val="0"/>
              </a:spcAft>
              <a:buSzPts val="1200"/>
              <a:buChar char="○"/>
              <a:defRPr/>
            </a:lvl5pPr>
            <a:lvl6pPr marL="2743200" lvl="5" indent="-304800" algn="ctr">
              <a:spcBef>
                <a:spcPts val="0"/>
              </a:spcBef>
              <a:spcAft>
                <a:spcPts val="0"/>
              </a:spcAft>
              <a:buSzPts val="1200"/>
              <a:buChar char="■"/>
              <a:defRPr/>
            </a:lvl6pPr>
            <a:lvl7pPr marL="3200400" lvl="6" indent="-304800" algn="ctr">
              <a:spcBef>
                <a:spcPts val="0"/>
              </a:spcBef>
              <a:spcAft>
                <a:spcPts val="0"/>
              </a:spcAft>
              <a:buSzPts val="1200"/>
              <a:buChar char="●"/>
              <a:defRPr/>
            </a:lvl7pPr>
            <a:lvl8pPr marL="3657600" lvl="7" indent="-304800" algn="ctr">
              <a:spcBef>
                <a:spcPts val="0"/>
              </a:spcBef>
              <a:spcAft>
                <a:spcPts val="0"/>
              </a:spcAft>
              <a:buSzPts val="1200"/>
              <a:buChar char="○"/>
              <a:defRPr/>
            </a:lvl8pPr>
            <a:lvl9pPr marL="4114800" lvl="8" indent="-304800" algn="ctr">
              <a:spcBef>
                <a:spcPts val="0"/>
              </a:spcBef>
              <a:spcAft>
                <a:spcPts val="0"/>
              </a:spcAft>
              <a:buSzPts val="12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324525" y="445025"/>
            <a:ext cx="64950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1pPr>
            <a:lvl2pPr lvl="1"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2pPr>
            <a:lvl3pPr lvl="2"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3pPr>
            <a:lvl4pPr lvl="3"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4pPr>
            <a:lvl5pPr lvl="4"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5pPr>
            <a:lvl6pPr lvl="5"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6pPr>
            <a:lvl7pPr lvl="6"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7pPr>
            <a:lvl8pPr lvl="7"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8pPr>
            <a:lvl9pPr lvl="8" algn="ctr">
              <a:spcBef>
                <a:spcPts val="0"/>
              </a:spcBef>
              <a:spcAft>
                <a:spcPts val="0"/>
              </a:spcAft>
              <a:buClr>
                <a:schemeClr val="dk1"/>
              </a:buClr>
              <a:buSzPts val="2600"/>
              <a:buFont typeface="Fira Sans Extra Condensed Medium"/>
              <a:buNone/>
              <a:defRPr sz="2600">
                <a:solidFill>
                  <a:schemeClr val="dk1"/>
                </a:solidFill>
                <a:latin typeface="Fira Sans Extra Condensed Medium"/>
                <a:ea typeface="Fira Sans Extra Condensed Medium"/>
                <a:cs typeface="Fira Sans Extra Condensed Medium"/>
                <a:sym typeface="Fira Sans Extra Condensed Medium"/>
              </a:defRPr>
            </a:lvl9pPr>
          </a:lstStyle>
          <a:p>
            <a:endParaRPr/>
          </a:p>
        </p:txBody>
      </p:sp>
      <p:sp>
        <p:nvSpPr>
          <p:cNvPr id="7" name="Google Shape;7;p1"/>
          <p:cNvSpPr txBox="1">
            <a:spLocks noGrp="1"/>
          </p:cNvSpPr>
          <p:nvPr>
            <p:ph type="body" idx="1"/>
          </p:nvPr>
        </p:nvSpPr>
        <p:spPr>
          <a:xfrm>
            <a:off x="1069200" y="1463675"/>
            <a:ext cx="70056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1pPr>
            <a:lvl2pPr marL="914400" lvl="1"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marL="1371600" lvl="2"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marL="1828800" lvl="3"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marL="2286000" lvl="4"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marL="2743200" lvl="5"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marL="3200400" lvl="6"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marL="3657600" lvl="7"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marL="4114800" lvl="8" indent="-30480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47.png"/><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5"/>
          <p:cNvSpPr txBox="1">
            <a:spLocks noGrp="1"/>
          </p:cNvSpPr>
          <p:nvPr>
            <p:ph type="ctrTitle"/>
          </p:nvPr>
        </p:nvSpPr>
        <p:spPr>
          <a:xfrm>
            <a:off x="4407111" y="1742994"/>
            <a:ext cx="3357300" cy="185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dirty="0"/>
              <a:t>HỆ THỐNG  </a:t>
            </a:r>
            <a:br>
              <a:rPr lang="vi-VN" dirty="0"/>
            </a:br>
            <a:r>
              <a:rPr lang="vi-VN" dirty="0"/>
              <a:t>DỰ ĐOÁN GIÁ ĐIỆN THOẠI</a:t>
            </a:r>
            <a:endParaRPr dirty="0"/>
          </a:p>
        </p:txBody>
      </p:sp>
      <p:grpSp>
        <p:nvGrpSpPr>
          <p:cNvPr id="48" name="Google Shape;48;p15"/>
          <p:cNvGrpSpPr/>
          <p:nvPr/>
        </p:nvGrpSpPr>
        <p:grpSpPr>
          <a:xfrm>
            <a:off x="0" y="0"/>
            <a:ext cx="3866011" cy="5460032"/>
            <a:chOff x="4692200" y="419093"/>
            <a:chExt cx="3866011" cy="5671321"/>
          </a:xfrm>
        </p:grpSpPr>
        <p:grpSp>
          <p:nvGrpSpPr>
            <p:cNvPr id="49" name="Google Shape;49;p15"/>
            <p:cNvGrpSpPr/>
            <p:nvPr/>
          </p:nvGrpSpPr>
          <p:grpSpPr>
            <a:xfrm>
              <a:off x="6091785" y="419093"/>
              <a:ext cx="2466426" cy="5671321"/>
              <a:chOff x="6091785" y="419093"/>
              <a:chExt cx="2466426" cy="5671321"/>
            </a:xfrm>
          </p:grpSpPr>
          <p:sp>
            <p:nvSpPr>
              <p:cNvPr id="50" name="Google Shape;50;p15"/>
              <p:cNvSpPr/>
              <p:nvPr/>
            </p:nvSpPr>
            <p:spPr>
              <a:xfrm>
                <a:off x="8532497" y="2235713"/>
                <a:ext cx="25714" cy="373469"/>
              </a:xfrm>
              <a:custGeom>
                <a:avLst/>
                <a:gdLst/>
                <a:ahLst/>
                <a:cxnLst/>
                <a:rect l="l" t="t" r="r" b="b"/>
                <a:pathLst>
                  <a:path w="84" h="1220" extrusionOk="0">
                    <a:moveTo>
                      <a:pt x="0" y="0"/>
                    </a:moveTo>
                    <a:lnTo>
                      <a:pt x="0" y="1219"/>
                    </a:lnTo>
                    <a:lnTo>
                      <a:pt x="39" y="1219"/>
                    </a:lnTo>
                    <a:cubicBezTo>
                      <a:pt x="64" y="1219"/>
                      <a:pt x="83" y="1200"/>
                      <a:pt x="83" y="1175"/>
                    </a:cubicBezTo>
                    <a:lnTo>
                      <a:pt x="83" y="44"/>
                    </a:lnTo>
                    <a:cubicBezTo>
                      <a:pt x="83" y="20"/>
                      <a:pt x="64" y="0"/>
                      <a:pt x="39" y="0"/>
                    </a:cubicBez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5"/>
              <p:cNvSpPr/>
              <p:nvPr/>
            </p:nvSpPr>
            <p:spPr>
              <a:xfrm>
                <a:off x="6118723" y="1054087"/>
                <a:ext cx="2414082" cy="5036327"/>
              </a:xfrm>
              <a:custGeom>
                <a:avLst/>
                <a:gdLst/>
                <a:ahLst/>
                <a:cxnLst/>
                <a:rect l="l" t="t" r="r" b="b"/>
                <a:pathLst>
                  <a:path w="7886" h="16452" extrusionOk="0">
                    <a:moveTo>
                      <a:pt x="994" y="1"/>
                    </a:moveTo>
                    <a:cubicBezTo>
                      <a:pt x="446" y="1"/>
                      <a:pt x="0" y="447"/>
                      <a:pt x="0" y="995"/>
                    </a:cubicBezTo>
                    <a:lnTo>
                      <a:pt x="0" y="2342"/>
                    </a:lnTo>
                    <a:lnTo>
                      <a:pt x="0" y="2724"/>
                    </a:lnTo>
                    <a:lnTo>
                      <a:pt x="0" y="3434"/>
                    </a:lnTo>
                    <a:lnTo>
                      <a:pt x="0" y="4658"/>
                    </a:lnTo>
                    <a:lnTo>
                      <a:pt x="0" y="4957"/>
                    </a:lnTo>
                    <a:lnTo>
                      <a:pt x="0" y="6181"/>
                    </a:lnTo>
                    <a:lnTo>
                      <a:pt x="0" y="15457"/>
                    </a:lnTo>
                    <a:cubicBezTo>
                      <a:pt x="0" y="16006"/>
                      <a:pt x="446" y="16451"/>
                      <a:pt x="994" y="16451"/>
                    </a:cubicBezTo>
                    <a:lnTo>
                      <a:pt x="6886" y="16451"/>
                    </a:lnTo>
                    <a:cubicBezTo>
                      <a:pt x="7439" y="16451"/>
                      <a:pt x="7885" y="16006"/>
                      <a:pt x="7885" y="15457"/>
                    </a:cubicBezTo>
                    <a:lnTo>
                      <a:pt x="7885" y="5079"/>
                    </a:lnTo>
                    <a:lnTo>
                      <a:pt x="7885" y="3860"/>
                    </a:lnTo>
                    <a:lnTo>
                      <a:pt x="7885" y="995"/>
                    </a:lnTo>
                    <a:cubicBezTo>
                      <a:pt x="7885" y="447"/>
                      <a:pt x="7439" y="1"/>
                      <a:pt x="6886" y="1"/>
                    </a:cubicBezTo>
                    <a:lnTo>
                      <a:pt x="5946" y="1"/>
                    </a:lnTo>
                    <a:lnTo>
                      <a:pt x="5946" y="265"/>
                    </a:lnTo>
                    <a:lnTo>
                      <a:pt x="6866" y="265"/>
                    </a:lnTo>
                    <a:cubicBezTo>
                      <a:pt x="7302" y="265"/>
                      <a:pt x="7655" y="618"/>
                      <a:pt x="7655" y="1054"/>
                    </a:cubicBezTo>
                    <a:lnTo>
                      <a:pt x="7655" y="15398"/>
                    </a:lnTo>
                    <a:cubicBezTo>
                      <a:pt x="7655" y="15834"/>
                      <a:pt x="7302" y="16187"/>
                      <a:pt x="6866" y="16187"/>
                    </a:cubicBezTo>
                    <a:lnTo>
                      <a:pt x="1014" y="16187"/>
                    </a:lnTo>
                    <a:cubicBezTo>
                      <a:pt x="578" y="16187"/>
                      <a:pt x="226" y="15834"/>
                      <a:pt x="226" y="15398"/>
                    </a:cubicBezTo>
                    <a:lnTo>
                      <a:pt x="226" y="1054"/>
                    </a:lnTo>
                    <a:cubicBezTo>
                      <a:pt x="226" y="618"/>
                      <a:pt x="578" y="265"/>
                      <a:pt x="1014" y="265"/>
                    </a:cubicBezTo>
                    <a:lnTo>
                      <a:pt x="1935" y="265"/>
                    </a:lnTo>
                    <a:lnTo>
                      <a:pt x="1935"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5"/>
              <p:cNvSpPr/>
              <p:nvPr/>
            </p:nvSpPr>
            <p:spPr>
              <a:xfrm>
                <a:off x="6173577" y="1125709"/>
                <a:ext cx="2274490" cy="4874082"/>
              </a:xfrm>
              <a:custGeom>
                <a:avLst/>
                <a:gdLst/>
                <a:ahLst/>
                <a:cxnLst/>
                <a:rect l="l" t="t" r="r" b="b"/>
                <a:pathLst>
                  <a:path w="7430" h="15922" extrusionOk="0">
                    <a:moveTo>
                      <a:pt x="789" y="0"/>
                    </a:moveTo>
                    <a:cubicBezTo>
                      <a:pt x="353" y="0"/>
                      <a:pt x="1" y="353"/>
                      <a:pt x="1" y="789"/>
                    </a:cubicBezTo>
                    <a:lnTo>
                      <a:pt x="1" y="15133"/>
                    </a:lnTo>
                    <a:cubicBezTo>
                      <a:pt x="1" y="15569"/>
                      <a:pt x="353" y="15922"/>
                      <a:pt x="789" y="15922"/>
                    </a:cubicBezTo>
                    <a:lnTo>
                      <a:pt x="6641" y="15922"/>
                    </a:lnTo>
                    <a:cubicBezTo>
                      <a:pt x="7077" y="15922"/>
                      <a:pt x="7430" y="15569"/>
                      <a:pt x="7430" y="15133"/>
                    </a:cubicBezTo>
                    <a:lnTo>
                      <a:pt x="7430" y="789"/>
                    </a:lnTo>
                    <a:cubicBezTo>
                      <a:pt x="7430" y="353"/>
                      <a:pt x="7077" y="0"/>
                      <a:pt x="6641" y="0"/>
                    </a:cubicBezTo>
                    <a:lnTo>
                      <a:pt x="5721" y="0"/>
                    </a:lnTo>
                    <a:lnTo>
                      <a:pt x="5721" y="265"/>
                    </a:lnTo>
                    <a:cubicBezTo>
                      <a:pt x="5721" y="485"/>
                      <a:pt x="5544" y="666"/>
                      <a:pt x="5324" y="666"/>
                    </a:cubicBezTo>
                    <a:lnTo>
                      <a:pt x="2111" y="666"/>
                    </a:lnTo>
                    <a:cubicBezTo>
                      <a:pt x="1891" y="666"/>
                      <a:pt x="1710" y="485"/>
                      <a:pt x="1710" y="265"/>
                    </a:cubicBezTo>
                    <a:lnTo>
                      <a:pt x="1710" y="0"/>
                    </a:lnTo>
                    <a:close/>
                  </a:path>
                </a:pathLst>
              </a:custGeom>
              <a:solidFill>
                <a:srgbClr val="7A8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15"/>
              <p:cNvSpPr/>
              <p:nvPr/>
            </p:nvSpPr>
            <p:spPr>
              <a:xfrm>
                <a:off x="6705225" y="1054075"/>
                <a:ext cx="1239247" cy="285325"/>
              </a:xfrm>
              <a:custGeom>
                <a:avLst/>
                <a:gdLst/>
                <a:ahLst/>
                <a:cxnLst/>
                <a:rect l="l" t="t" r="r" b="b"/>
                <a:pathLst>
                  <a:path w="4012" h="932" extrusionOk="0">
                    <a:moveTo>
                      <a:pt x="2503" y="471"/>
                    </a:moveTo>
                    <a:cubicBezTo>
                      <a:pt x="2547" y="471"/>
                      <a:pt x="2582" y="505"/>
                      <a:pt x="2582" y="549"/>
                    </a:cubicBezTo>
                    <a:cubicBezTo>
                      <a:pt x="2582" y="589"/>
                      <a:pt x="2547" y="623"/>
                      <a:pt x="2503" y="623"/>
                    </a:cubicBezTo>
                    <a:lnTo>
                      <a:pt x="1509" y="623"/>
                    </a:lnTo>
                    <a:cubicBezTo>
                      <a:pt x="1470" y="623"/>
                      <a:pt x="1431" y="589"/>
                      <a:pt x="1431" y="549"/>
                    </a:cubicBezTo>
                    <a:cubicBezTo>
                      <a:pt x="1431" y="505"/>
                      <a:pt x="1470" y="471"/>
                      <a:pt x="1509" y="471"/>
                    </a:cubicBezTo>
                    <a:close/>
                    <a:moveTo>
                      <a:pt x="2924" y="461"/>
                    </a:moveTo>
                    <a:cubicBezTo>
                      <a:pt x="2973" y="461"/>
                      <a:pt x="3013" y="500"/>
                      <a:pt x="3013" y="549"/>
                    </a:cubicBezTo>
                    <a:cubicBezTo>
                      <a:pt x="3013" y="593"/>
                      <a:pt x="2973" y="633"/>
                      <a:pt x="2924" y="633"/>
                    </a:cubicBezTo>
                    <a:cubicBezTo>
                      <a:pt x="2876" y="633"/>
                      <a:pt x="2836" y="593"/>
                      <a:pt x="2836" y="549"/>
                    </a:cubicBezTo>
                    <a:cubicBezTo>
                      <a:pt x="2836" y="500"/>
                      <a:pt x="2876" y="461"/>
                      <a:pt x="2924" y="461"/>
                    </a:cubicBezTo>
                    <a:close/>
                    <a:moveTo>
                      <a:pt x="1" y="1"/>
                    </a:moveTo>
                    <a:lnTo>
                      <a:pt x="1" y="265"/>
                    </a:lnTo>
                    <a:lnTo>
                      <a:pt x="1" y="530"/>
                    </a:lnTo>
                    <a:cubicBezTo>
                      <a:pt x="1" y="750"/>
                      <a:pt x="182" y="931"/>
                      <a:pt x="402" y="931"/>
                    </a:cubicBezTo>
                    <a:lnTo>
                      <a:pt x="3615" y="931"/>
                    </a:lnTo>
                    <a:cubicBezTo>
                      <a:pt x="3835" y="931"/>
                      <a:pt x="4012" y="750"/>
                      <a:pt x="4012" y="530"/>
                    </a:cubicBezTo>
                    <a:lnTo>
                      <a:pt x="4012" y="265"/>
                    </a:lnTo>
                    <a:lnTo>
                      <a:pt x="4012"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5"/>
              <p:cNvSpPr/>
              <p:nvPr/>
            </p:nvSpPr>
            <p:spPr>
              <a:xfrm>
                <a:off x="6136479" y="1073679"/>
                <a:ext cx="2378266" cy="4997144"/>
              </a:xfrm>
              <a:custGeom>
                <a:avLst/>
                <a:gdLst/>
                <a:ahLst/>
                <a:cxnLst/>
                <a:rect l="l" t="t" r="r" b="b"/>
                <a:pathLst>
                  <a:path w="7769" h="16324" extrusionOk="0">
                    <a:moveTo>
                      <a:pt x="6755" y="16324"/>
                    </a:moveTo>
                    <a:lnTo>
                      <a:pt x="1010" y="16324"/>
                    </a:lnTo>
                    <a:cubicBezTo>
                      <a:pt x="452" y="16324"/>
                      <a:pt x="1" y="15863"/>
                      <a:pt x="1" y="15300"/>
                    </a:cubicBezTo>
                    <a:lnTo>
                      <a:pt x="1" y="1024"/>
                    </a:lnTo>
                    <a:cubicBezTo>
                      <a:pt x="1" y="461"/>
                      <a:pt x="452" y="1"/>
                      <a:pt x="1010" y="1"/>
                    </a:cubicBezTo>
                    <a:lnTo>
                      <a:pt x="6755" y="1"/>
                    </a:lnTo>
                    <a:cubicBezTo>
                      <a:pt x="7313" y="1"/>
                      <a:pt x="7768" y="461"/>
                      <a:pt x="7768" y="1024"/>
                    </a:cubicBezTo>
                    <a:lnTo>
                      <a:pt x="7768" y="15300"/>
                    </a:lnTo>
                    <a:cubicBezTo>
                      <a:pt x="7768" y="15863"/>
                      <a:pt x="7313" y="16324"/>
                      <a:pt x="6755" y="16324"/>
                    </a:cubicBezTo>
                    <a:close/>
                    <a:moveTo>
                      <a:pt x="1010" y="79"/>
                    </a:moveTo>
                    <a:cubicBezTo>
                      <a:pt x="496" y="79"/>
                      <a:pt x="79" y="500"/>
                      <a:pt x="79" y="1024"/>
                    </a:cubicBezTo>
                    <a:lnTo>
                      <a:pt x="79" y="15300"/>
                    </a:lnTo>
                    <a:cubicBezTo>
                      <a:pt x="79" y="15819"/>
                      <a:pt x="496" y="16245"/>
                      <a:pt x="1010" y="16245"/>
                    </a:cubicBezTo>
                    <a:lnTo>
                      <a:pt x="6755" y="16245"/>
                    </a:lnTo>
                    <a:cubicBezTo>
                      <a:pt x="7269" y="16245"/>
                      <a:pt x="7685" y="15819"/>
                      <a:pt x="7685" y="15300"/>
                    </a:cubicBezTo>
                    <a:lnTo>
                      <a:pt x="7685" y="1024"/>
                    </a:lnTo>
                    <a:cubicBezTo>
                      <a:pt x="7685" y="500"/>
                      <a:pt x="7269" y="79"/>
                      <a:pt x="6755" y="79"/>
                    </a:cubicBezTo>
                    <a:lnTo>
                      <a:pt x="1010" y="79"/>
                    </a:lnTo>
                    <a:close/>
                  </a:path>
                </a:pathLst>
              </a:custGeom>
              <a:solidFill>
                <a:srgbClr val="BFC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5"/>
              <p:cNvSpPr/>
              <p:nvPr/>
            </p:nvSpPr>
            <p:spPr>
              <a:xfrm>
                <a:off x="7581626" y="1195209"/>
                <a:ext cx="54184" cy="52653"/>
              </a:xfrm>
              <a:custGeom>
                <a:avLst/>
                <a:gdLst/>
                <a:ahLst/>
                <a:cxnLst/>
                <a:rect l="l" t="t" r="r" b="b"/>
                <a:pathLst>
                  <a:path w="177" h="172" extrusionOk="0">
                    <a:moveTo>
                      <a:pt x="88" y="0"/>
                    </a:moveTo>
                    <a:cubicBezTo>
                      <a:pt x="40" y="0"/>
                      <a:pt x="0" y="39"/>
                      <a:pt x="0" y="88"/>
                    </a:cubicBezTo>
                    <a:cubicBezTo>
                      <a:pt x="0" y="132"/>
                      <a:pt x="40" y="172"/>
                      <a:pt x="88" y="172"/>
                    </a:cubicBezTo>
                    <a:cubicBezTo>
                      <a:pt x="137" y="172"/>
                      <a:pt x="177" y="132"/>
                      <a:pt x="177" y="88"/>
                    </a:cubicBezTo>
                    <a:cubicBezTo>
                      <a:pt x="177" y="39"/>
                      <a:pt x="137" y="0"/>
                      <a:pt x="88"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p:nvPr/>
            </p:nvSpPr>
            <p:spPr>
              <a:xfrm>
                <a:off x="7148519" y="1197964"/>
                <a:ext cx="352653" cy="46837"/>
              </a:xfrm>
              <a:custGeom>
                <a:avLst/>
                <a:gdLst/>
                <a:ahLst/>
                <a:cxnLst/>
                <a:rect l="l" t="t" r="r" b="b"/>
                <a:pathLst>
                  <a:path w="1152" h="153" extrusionOk="0">
                    <a:moveTo>
                      <a:pt x="79" y="1"/>
                    </a:moveTo>
                    <a:cubicBezTo>
                      <a:pt x="40" y="1"/>
                      <a:pt x="1" y="35"/>
                      <a:pt x="1" y="79"/>
                    </a:cubicBezTo>
                    <a:cubicBezTo>
                      <a:pt x="1" y="119"/>
                      <a:pt x="40" y="153"/>
                      <a:pt x="79" y="153"/>
                    </a:cubicBezTo>
                    <a:lnTo>
                      <a:pt x="1073" y="153"/>
                    </a:lnTo>
                    <a:cubicBezTo>
                      <a:pt x="1117" y="153"/>
                      <a:pt x="1152" y="119"/>
                      <a:pt x="1152" y="79"/>
                    </a:cubicBezTo>
                    <a:cubicBezTo>
                      <a:pt x="1152" y="35"/>
                      <a:pt x="1117" y="1"/>
                      <a:pt x="1073"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5"/>
              <p:cNvSpPr/>
              <p:nvPr/>
            </p:nvSpPr>
            <p:spPr>
              <a:xfrm>
                <a:off x="6091785" y="2571528"/>
                <a:ext cx="27245" cy="375000"/>
              </a:xfrm>
              <a:custGeom>
                <a:avLst/>
                <a:gdLst/>
                <a:ahLst/>
                <a:cxnLst/>
                <a:rect l="l" t="t" r="r" b="b"/>
                <a:pathLst>
                  <a:path w="89" h="1225" extrusionOk="0">
                    <a:moveTo>
                      <a:pt x="44" y="0"/>
                    </a:moveTo>
                    <a:cubicBezTo>
                      <a:pt x="20" y="0"/>
                      <a:pt x="0" y="20"/>
                      <a:pt x="0" y="49"/>
                    </a:cubicBezTo>
                    <a:lnTo>
                      <a:pt x="0" y="1180"/>
                    </a:lnTo>
                    <a:cubicBezTo>
                      <a:pt x="0" y="1205"/>
                      <a:pt x="20" y="1224"/>
                      <a:pt x="44" y="1224"/>
                    </a:cubicBezTo>
                    <a:lnTo>
                      <a:pt x="88" y="1224"/>
                    </a:lnTo>
                    <a:lnTo>
                      <a:pt x="88" y="0"/>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5"/>
              <p:cNvSpPr/>
              <p:nvPr/>
            </p:nvSpPr>
            <p:spPr>
              <a:xfrm>
                <a:off x="6091785" y="2105000"/>
                <a:ext cx="27245" cy="375306"/>
              </a:xfrm>
              <a:custGeom>
                <a:avLst/>
                <a:gdLst/>
                <a:ahLst/>
                <a:cxnLst/>
                <a:rect l="l" t="t" r="r" b="b"/>
                <a:pathLst>
                  <a:path w="89" h="1226" extrusionOk="0">
                    <a:moveTo>
                      <a:pt x="44" y="1"/>
                    </a:moveTo>
                    <a:cubicBezTo>
                      <a:pt x="20" y="1"/>
                      <a:pt x="0" y="21"/>
                      <a:pt x="0" y="45"/>
                    </a:cubicBezTo>
                    <a:lnTo>
                      <a:pt x="0" y="1181"/>
                    </a:lnTo>
                    <a:cubicBezTo>
                      <a:pt x="0" y="1206"/>
                      <a:pt x="20" y="1225"/>
                      <a:pt x="44" y="1225"/>
                    </a:cubicBezTo>
                    <a:lnTo>
                      <a:pt x="88" y="1225"/>
                    </a:lnTo>
                    <a:lnTo>
                      <a:pt x="88"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a:off x="6091785" y="1770716"/>
                <a:ext cx="27245" cy="117245"/>
              </a:xfrm>
              <a:custGeom>
                <a:avLst/>
                <a:gdLst/>
                <a:ahLst/>
                <a:cxnLst/>
                <a:rect l="l" t="t" r="r" b="b"/>
                <a:pathLst>
                  <a:path w="89" h="383" extrusionOk="0">
                    <a:moveTo>
                      <a:pt x="44" y="1"/>
                    </a:moveTo>
                    <a:cubicBezTo>
                      <a:pt x="20" y="1"/>
                      <a:pt x="0" y="20"/>
                      <a:pt x="0" y="45"/>
                    </a:cubicBezTo>
                    <a:lnTo>
                      <a:pt x="0" y="339"/>
                    </a:lnTo>
                    <a:cubicBezTo>
                      <a:pt x="0" y="363"/>
                      <a:pt x="20" y="383"/>
                      <a:pt x="44" y="383"/>
                    </a:cubicBezTo>
                    <a:lnTo>
                      <a:pt x="88" y="383"/>
                    </a:lnTo>
                    <a:lnTo>
                      <a:pt x="88"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6772294" y="2149999"/>
                <a:ext cx="285306" cy="465306"/>
              </a:xfrm>
              <a:custGeom>
                <a:avLst/>
                <a:gdLst/>
                <a:ahLst/>
                <a:cxnLst/>
                <a:rect l="l" t="t" r="r" b="b"/>
                <a:pathLst>
                  <a:path w="932" h="1520" extrusionOk="0">
                    <a:moveTo>
                      <a:pt x="471" y="74"/>
                    </a:moveTo>
                    <a:cubicBezTo>
                      <a:pt x="686" y="74"/>
                      <a:pt x="858" y="236"/>
                      <a:pt x="858" y="510"/>
                    </a:cubicBezTo>
                    <a:lnTo>
                      <a:pt x="858" y="530"/>
                    </a:lnTo>
                    <a:cubicBezTo>
                      <a:pt x="858" y="564"/>
                      <a:pt x="853" y="598"/>
                      <a:pt x="848" y="633"/>
                    </a:cubicBezTo>
                    <a:cubicBezTo>
                      <a:pt x="779" y="775"/>
                      <a:pt x="637" y="873"/>
                      <a:pt x="461" y="873"/>
                    </a:cubicBezTo>
                    <a:lnTo>
                      <a:pt x="451" y="873"/>
                    </a:lnTo>
                    <a:cubicBezTo>
                      <a:pt x="226" y="873"/>
                      <a:pt x="79" y="735"/>
                      <a:pt x="79" y="491"/>
                    </a:cubicBezTo>
                    <a:lnTo>
                      <a:pt x="79" y="456"/>
                    </a:lnTo>
                    <a:cubicBezTo>
                      <a:pt x="79" y="211"/>
                      <a:pt x="226" y="74"/>
                      <a:pt x="461" y="74"/>
                    </a:cubicBezTo>
                    <a:close/>
                    <a:moveTo>
                      <a:pt x="466" y="1"/>
                    </a:moveTo>
                    <a:cubicBezTo>
                      <a:pt x="196" y="1"/>
                      <a:pt x="1" y="143"/>
                      <a:pt x="1" y="466"/>
                    </a:cubicBezTo>
                    <a:lnTo>
                      <a:pt x="1" y="486"/>
                    </a:lnTo>
                    <a:cubicBezTo>
                      <a:pt x="1" y="804"/>
                      <a:pt x="196" y="951"/>
                      <a:pt x="456" y="951"/>
                    </a:cubicBezTo>
                    <a:cubicBezTo>
                      <a:pt x="618" y="951"/>
                      <a:pt x="745" y="877"/>
                      <a:pt x="828" y="770"/>
                    </a:cubicBezTo>
                    <a:lnTo>
                      <a:pt x="828" y="770"/>
                    </a:lnTo>
                    <a:cubicBezTo>
                      <a:pt x="804" y="902"/>
                      <a:pt x="750" y="1039"/>
                      <a:pt x="657" y="1157"/>
                    </a:cubicBezTo>
                    <a:cubicBezTo>
                      <a:pt x="500" y="1367"/>
                      <a:pt x="255" y="1446"/>
                      <a:pt x="64" y="1446"/>
                    </a:cubicBezTo>
                    <a:lnTo>
                      <a:pt x="64" y="1519"/>
                    </a:lnTo>
                    <a:cubicBezTo>
                      <a:pt x="285" y="1519"/>
                      <a:pt x="559" y="1426"/>
                      <a:pt x="720" y="1206"/>
                    </a:cubicBezTo>
                    <a:cubicBezTo>
                      <a:pt x="882" y="995"/>
                      <a:pt x="931" y="765"/>
                      <a:pt x="931" y="530"/>
                    </a:cubicBezTo>
                    <a:lnTo>
                      <a:pt x="931" y="510"/>
                    </a:lnTo>
                    <a:cubicBezTo>
                      <a:pt x="931" y="177"/>
                      <a:pt x="720" y="1"/>
                      <a:pt x="466" y="1"/>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7133519" y="2364590"/>
                <a:ext cx="34898" cy="244592"/>
              </a:xfrm>
              <a:custGeom>
                <a:avLst/>
                <a:gdLst/>
                <a:ahLst/>
                <a:cxnLst/>
                <a:rect l="l" t="t" r="r" b="b"/>
                <a:pathLst>
                  <a:path w="114" h="799" extrusionOk="0">
                    <a:moveTo>
                      <a:pt x="1" y="0"/>
                    </a:moveTo>
                    <a:lnTo>
                      <a:pt x="1" y="113"/>
                    </a:lnTo>
                    <a:lnTo>
                      <a:pt x="113" y="113"/>
                    </a:lnTo>
                    <a:lnTo>
                      <a:pt x="113" y="0"/>
                    </a:lnTo>
                    <a:close/>
                    <a:moveTo>
                      <a:pt x="1" y="686"/>
                    </a:moveTo>
                    <a:lnTo>
                      <a:pt x="1" y="798"/>
                    </a:lnTo>
                    <a:lnTo>
                      <a:pt x="113" y="798"/>
                    </a:lnTo>
                    <a:lnTo>
                      <a:pt x="113" y="686"/>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7229641" y="2154591"/>
                <a:ext cx="307653" cy="454592"/>
              </a:xfrm>
              <a:custGeom>
                <a:avLst/>
                <a:gdLst/>
                <a:ahLst/>
                <a:cxnLst/>
                <a:rect l="l" t="t" r="r" b="b"/>
                <a:pathLst>
                  <a:path w="1005" h="1485" extrusionOk="0">
                    <a:moveTo>
                      <a:pt x="656" y="138"/>
                    </a:moveTo>
                    <a:lnTo>
                      <a:pt x="652" y="363"/>
                    </a:lnTo>
                    <a:lnTo>
                      <a:pt x="652" y="990"/>
                    </a:lnTo>
                    <a:lnTo>
                      <a:pt x="294" y="990"/>
                    </a:lnTo>
                    <a:lnTo>
                      <a:pt x="108" y="995"/>
                    </a:lnTo>
                    <a:lnTo>
                      <a:pt x="656" y="138"/>
                    </a:lnTo>
                    <a:close/>
                    <a:moveTo>
                      <a:pt x="652" y="1"/>
                    </a:moveTo>
                    <a:lnTo>
                      <a:pt x="0" y="1019"/>
                    </a:lnTo>
                    <a:lnTo>
                      <a:pt x="0" y="1068"/>
                    </a:lnTo>
                    <a:lnTo>
                      <a:pt x="652" y="1068"/>
                    </a:lnTo>
                    <a:lnTo>
                      <a:pt x="652" y="1484"/>
                    </a:lnTo>
                    <a:lnTo>
                      <a:pt x="730" y="1484"/>
                    </a:lnTo>
                    <a:lnTo>
                      <a:pt x="730" y="1068"/>
                    </a:lnTo>
                    <a:lnTo>
                      <a:pt x="1004" y="1068"/>
                    </a:lnTo>
                    <a:lnTo>
                      <a:pt x="1004" y="990"/>
                    </a:lnTo>
                    <a:lnTo>
                      <a:pt x="730" y="990"/>
                    </a:lnTo>
                    <a:lnTo>
                      <a:pt x="730"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7595457" y="2153061"/>
                <a:ext cx="279184" cy="456123"/>
              </a:xfrm>
              <a:custGeom>
                <a:avLst/>
                <a:gdLst/>
                <a:ahLst/>
                <a:cxnLst/>
                <a:rect l="l" t="t" r="r" b="b"/>
                <a:pathLst>
                  <a:path w="912" h="1490" extrusionOk="0">
                    <a:moveTo>
                      <a:pt x="465" y="1"/>
                    </a:moveTo>
                    <a:lnTo>
                      <a:pt x="0" y="314"/>
                    </a:lnTo>
                    <a:lnTo>
                      <a:pt x="39" y="378"/>
                    </a:lnTo>
                    <a:lnTo>
                      <a:pt x="426" y="118"/>
                    </a:lnTo>
                    <a:lnTo>
                      <a:pt x="426" y="1416"/>
                    </a:lnTo>
                    <a:lnTo>
                      <a:pt x="20" y="1416"/>
                    </a:lnTo>
                    <a:lnTo>
                      <a:pt x="20" y="1489"/>
                    </a:lnTo>
                    <a:lnTo>
                      <a:pt x="911" y="1489"/>
                    </a:lnTo>
                    <a:lnTo>
                      <a:pt x="911" y="1416"/>
                    </a:lnTo>
                    <a:lnTo>
                      <a:pt x="505" y="1416"/>
                    </a:lnTo>
                    <a:lnTo>
                      <a:pt x="505"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64;p15"/>
              <p:cNvSpPr/>
              <p:nvPr/>
            </p:nvSpPr>
            <p:spPr>
              <a:xfrm>
                <a:off x="6596886" y="2790404"/>
                <a:ext cx="73776" cy="120000"/>
              </a:xfrm>
              <a:custGeom>
                <a:avLst/>
                <a:gdLst/>
                <a:ahLst/>
                <a:cxnLst/>
                <a:rect l="l" t="t" r="r" b="b"/>
                <a:pathLst>
                  <a:path w="241" h="392" extrusionOk="0">
                    <a:moveTo>
                      <a:pt x="123" y="0"/>
                    </a:moveTo>
                    <a:cubicBezTo>
                      <a:pt x="54" y="0"/>
                      <a:pt x="5" y="39"/>
                      <a:pt x="5" y="98"/>
                    </a:cubicBezTo>
                    <a:lnTo>
                      <a:pt x="5" y="103"/>
                    </a:lnTo>
                    <a:cubicBezTo>
                      <a:pt x="5" y="147"/>
                      <a:pt x="35" y="186"/>
                      <a:pt x="118" y="201"/>
                    </a:cubicBezTo>
                    <a:cubicBezTo>
                      <a:pt x="192" y="211"/>
                      <a:pt x="221" y="235"/>
                      <a:pt x="221" y="284"/>
                    </a:cubicBezTo>
                    <a:lnTo>
                      <a:pt x="221" y="289"/>
                    </a:lnTo>
                    <a:cubicBezTo>
                      <a:pt x="221" y="343"/>
                      <a:pt x="182" y="372"/>
                      <a:pt x="123" y="372"/>
                    </a:cubicBezTo>
                    <a:cubicBezTo>
                      <a:pt x="64" y="372"/>
                      <a:pt x="20" y="338"/>
                      <a:pt x="20" y="265"/>
                    </a:cubicBezTo>
                    <a:lnTo>
                      <a:pt x="1" y="265"/>
                    </a:lnTo>
                    <a:lnTo>
                      <a:pt x="1" y="269"/>
                    </a:lnTo>
                    <a:cubicBezTo>
                      <a:pt x="1" y="343"/>
                      <a:pt x="45" y="392"/>
                      <a:pt x="123" y="392"/>
                    </a:cubicBezTo>
                    <a:cubicBezTo>
                      <a:pt x="196" y="392"/>
                      <a:pt x="240" y="353"/>
                      <a:pt x="240" y="289"/>
                    </a:cubicBezTo>
                    <a:lnTo>
                      <a:pt x="240" y="284"/>
                    </a:lnTo>
                    <a:cubicBezTo>
                      <a:pt x="240" y="230"/>
                      <a:pt x="211" y="191"/>
                      <a:pt x="128" y="181"/>
                    </a:cubicBezTo>
                    <a:cubicBezTo>
                      <a:pt x="54" y="171"/>
                      <a:pt x="30" y="142"/>
                      <a:pt x="30" y="98"/>
                    </a:cubicBezTo>
                    <a:lnTo>
                      <a:pt x="30" y="93"/>
                    </a:lnTo>
                    <a:cubicBezTo>
                      <a:pt x="30" y="49"/>
                      <a:pt x="69" y="20"/>
                      <a:pt x="123" y="20"/>
                    </a:cubicBezTo>
                    <a:cubicBezTo>
                      <a:pt x="192" y="20"/>
                      <a:pt x="216" y="54"/>
                      <a:pt x="216" y="132"/>
                    </a:cubicBezTo>
                    <a:lnTo>
                      <a:pt x="236" y="132"/>
                    </a:lnTo>
                    <a:lnTo>
                      <a:pt x="236" y="122"/>
                    </a:lnTo>
                    <a:cubicBezTo>
                      <a:pt x="236" y="44"/>
                      <a:pt x="206" y="0"/>
                      <a:pt x="123" y="0"/>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6688417" y="2829281"/>
                <a:ext cx="57245" cy="81122"/>
              </a:xfrm>
              <a:custGeom>
                <a:avLst/>
                <a:gdLst/>
                <a:ahLst/>
                <a:cxnLst/>
                <a:rect l="l" t="t" r="r" b="b"/>
                <a:pathLst>
                  <a:path w="187" h="265" extrusionOk="0">
                    <a:moveTo>
                      <a:pt x="0" y="0"/>
                    </a:moveTo>
                    <a:lnTo>
                      <a:pt x="0" y="186"/>
                    </a:lnTo>
                    <a:cubicBezTo>
                      <a:pt x="0" y="235"/>
                      <a:pt x="30" y="265"/>
                      <a:pt x="79" y="265"/>
                    </a:cubicBezTo>
                    <a:cubicBezTo>
                      <a:pt x="123" y="265"/>
                      <a:pt x="152" y="245"/>
                      <a:pt x="167" y="221"/>
                    </a:cubicBezTo>
                    <a:lnTo>
                      <a:pt x="172" y="260"/>
                    </a:lnTo>
                    <a:lnTo>
                      <a:pt x="186" y="260"/>
                    </a:lnTo>
                    <a:lnTo>
                      <a:pt x="181" y="186"/>
                    </a:lnTo>
                    <a:lnTo>
                      <a:pt x="181" y="0"/>
                    </a:lnTo>
                    <a:lnTo>
                      <a:pt x="162" y="0"/>
                    </a:lnTo>
                    <a:lnTo>
                      <a:pt x="162" y="201"/>
                    </a:lnTo>
                    <a:cubicBezTo>
                      <a:pt x="152" y="221"/>
                      <a:pt x="128" y="245"/>
                      <a:pt x="84" y="245"/>
                    </a:cubicBezTo>
                    <a:cubicBezTo>
                      <a:pt x="44" y="245"/>
                      <a:pt x="20" y="231"/>
                      <a:pt x="20" y="182"/>
                    </a:cubicBezTo>
                    <a:lnTo>
                      <a:pt x="20" y="0"/>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6764947" y="2827751"/>
                <a:ext cx="57245" cy="81122"/>
              </a:xfrm>
              <a:custGeom>
                <a:avLst/>
                <a:gdLst/>
                <a:ahLst/>
                <a:cxnLst/>
                <a:rect l="l" t="t" r="r" b="b"/>
                <a:pathLst>
                  <a:path w="187" h="265" extrusionOk="0">
                    <a:moveTo>
                      <a:pt x="108" y="0"/>
                    </a:moveTo>
                    <a:cubicBezTo>
                      <a:pt x="59" y="0"/>
                      <a:pt x="34" y="20"/>
                      <a:pt x="20" y="45"/>
                    </a:cubicBezTo>
                    <a:lnTo>
                      <a:pt x="15" y="5"/>
                    </a:lnTo>
                    <a:lnTo>
                      <a:pt x="0" y="5"/>
                    </a:lnTo>
                    <a:lnTo>
                      <a:pt x="0" y="79"/>
                    </a:lnTo>
                    <a:lnTo>
                      <a:pt x="0" y="265"/>
                    </a:lnTo>
                    <a:lnTo>
                      <a:pt x="20" y="265"/>
                    </a:lnTo>
                    <a:lnTo>
                      <a:pt x="20" y="64"/>
                    </a:lnTo>
                    <a:cubicBezTo>
                      <a:pt x="34" y="45"/>
                      <a:pt x="54" y="20"/>
                      <a:pt x="103" y="20"/>
                    </a:cubicBezTo>
                    <a:cubicBezTo>
                      <a:pt x="137" y="20"/>
                      <a:pt x="167" y="40"/>
                      <a:pt x="167" y="84"/>
                    </a:cubicBezTo>
                    <a:lnTo>
                      <a:pt x="167" y="265"/>
                    </a:lnTo>
                    <a:lnTo>
                      <a:pt x="186" y="265"/>
                    </a:lnTo>
                    <a:lnTo>
                      <a:pt x="186" y="84"/>
                    </a:lnTo>
                    <a:cubicBezTo>
                      <a:pt x="186" y="35"/>
                      <a:pt x="157" y="0"/>
                      <a:pt x="108" y="0"/>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6839641" y="2788873"/>
                <a:ext cx="60306" cy="121531"/>
              </a:xfrm>
              <a:custGeom>
                <a:avLst/>
                <a:gdLst/>
                <a:ahLst/>
                <a:cxnLst/>
                <a:rect l="l" t="t" r="r" b="b"/>
                <a:pathLst>
                  <a:path w="197" h="397" extrusionOk="0">
                    <a:moveTo>
                      <a:pt x="104" y="147"/>
                    </a:moveTo>
                    <a:cubicBezTo>
                      <a:pt x="143" y="147"/>
                      <a:pt x="163" y="172"/>
                      <a:pt x="177" y="191"/>
                    </a:cubicBezTo>
                    <a:lnTo>
                      <a:pt x="177" y="333"/>
                    </a:lnTo>
                    <a:cubicBezTo>
                      <a:pt x="163" y="353"/>
                      <a:pt x="143" y="377"/>
                      <a:pt x="104" y="377"/>
                    </a:cubicBezTo>
                    <a:cubicBezTo>
                      <a:pt x="50" y="377"/>
                      <a:pt x="20" y="333"/>
                      <a:pt x="20" y="270"/>
                    </a:cubicBezTo>
                    <a:lnTo>
                      <a:pt x="20" y="260"/>
                    </a:lnTo>
                    <a:cubicBezTo>
                      <a:pt x="20" y="191"/>
                      <a:pt x="50" y="147"/>
                      <a:pt x="104" y="147"/>
                    </a:cubicBezTo>
                    <a:close/>
                    <a:moveTo>
                      <a:pt x="177" y="0"/>
                    </a:moveTo>
                    <a:lnTo>
                      <a:pt x="177" y="167"/>
                    </a:lnTo>
                    <a:cubicBezTo>
                      <a:pt x="163" y="147"/>
                      <a:pt x="138" y="127"/>
                      <a:pt x="99" y="127"/>
                    </a:cubicBezTo>
                    <a:cubicBezTo>
                      <a:pt x="30" y="127"/>
                      <a:pt x="1" y="186"/>
                      <a:pt x="1" y="260"/>
                    </a:cubicBezTo>
                    <a:lnTo>
                      <a:pt x="1" y="270"/>
                    </a:lnTo>
                    <a:cubicBezTo>
                      <a:pt x="1" y="338"/>
                      <a:pt x="30" y="397"/>
                      <a:pt x="99" y="397"/>
                    </a:cubicBezTo>
                    <a:cubicBezTo>
                      <a:pt x="143" y="397"/>
                      <a:pt x="167" y="377"/>
                      <a:pt x="177" y="358"/>
                    </a:cubicBezTo>
                    <a:lnTo>
                      <a:pt x="182" y="392"/>
                    </a:lnTo>
                    <a:lnTo>
                      <a:pt x="197" y="392"/>
                    </a:lnTo>
                    <a:lnTo>
                      <a:pt x="197" y="318"/>
                    </a:lnTo>
                    <a:lnTo>
                      <a:pt x="197" y="0"/>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6917702" y="2827751"/>
                <a:ext cx="57245" cy="82653"/>
              </a:xfrm>
              <a:custGeom>
                <a:avLst/>
                <a:gdLst/>
                <a:ahLst/>
                <a:cxnLst/>
                <a:rect l="l" t="t" r="r" b="b"/>
                <a:pathLst>
                  <a:path w="187" h="270" extrusionOk="0">
                    <a:moveTo>
                      <a:pt x="167" y="123"/>
                    </a:moveTo>
                    <a:lnTo>
                      <a:pt x="167" y="201"/>
                    </a:lnTo>
                    <a:cubicBezTo>
                      <a:pt x="157" y="221"/>
                      <a:pt x="133" y="250"/>
                      <a:pt x="74" y="250"/>
                    </a:cubicBezTo>
                    <a:cubicBezTo>
                      <a:pt x="35" y="250"/>
                      <a:pt x="20" y="226"/>
                      <a:pt x="20" y="201"/>
                    </a:cubicBezTo>
                    <a:lnTo>
                      <a:pt x="20" y="196"/>
                    </a:lnTo>
                    <a:cubicBezTo>
                      <a:pt x="20" y="162"/>
                      <a:pt x="45" y="143"/>
                      <a:pt x="79" y="138"/>
                    </a:cubicBezTo>
                    <a:lnTo>
                      <a:pt x="167" y="123"/>
                    </a:lnTo>
                    <a:close/>
                    <a:moveTo>
                      <a:pt x="99" y="0"/>
                    </a:moveTo>
                    <a:cubicBezTo>
                      <a:pt x="25" y="0"/>
                      <a:pt x="10" y="49"/>
                      <a:pt x="10" y="89"/>
                    </a:cubicBezTo>
                    <a:lnTo>
                      <a:pt x="10" y="94"/>
                    </a:lnTo>
                    <a:lnTo>
                      <a:pt x="30" y="94"/>
                    </a:lnTo>
                    <a:cubicBezTo>
                      <a:pt x="30" y="54"/>
                      <a:pt x="40" y="20"/>
                      <a:pt x="99" y="20"/>
                    </a:cubicBezTo>
                    <a:cubicBezTo>
                      <a:pt x="152" y="20"/>
                      <a:pt x="167" y="45"/>
                      <a:pt x="167" y="98"/>
                    </a:cubicBezTo>
                    <a:lnTo>
                      <a:pt x="167" y="108"/>
                    </a:lnTo>
                    <a:lnTo>
                      <a:pt x="84" y="118"/>
                    </a:lnTo>
                    <a:cubicBezTo>
                      <a:pt x="45" y="123"/>
                      <a:pt x="1" y="143"/>
                      <a:pt x="1" y="196"/>
                    </a:cubicBezTo>
                    <a:lnTo>
                      <a:pt x="1" y="201"/>
                    </a:lnTo>
                    <a:cubicBezTo>
                      <a:pt x="1" y="245"/>
                      <a:pt x="30" y="270"/>
                      <a:pt x="74" y="270"/>
                    </a:cubicBezTo>
                    <a:cubicBezTo>
                      <a:pt x="123" y="270"/>
                      <a:pt x="152" y="250"/>
                      <a:pt x="167" y="226"/>
                    </a:cubicBezTo>
                    <a:lnTo>
                      <a:pt x="172" y="265"/>
                    </a:lnTo>
                    <a:lnTo>
                      <a:pt x="187" y="265"/>
                    </a:lnTo>
                    <a:lnTo>
                      <a:pt x="187" y="191"/>
                    </a:lnTo>
                    <a:lnTo>
                      <a:pt x="187" y="98"/>
                    </a:lnTo>
                    <a:cubicBezTo>
                      <a:pt x="187" y="40"/>
                      <a:pt x="167" y="0"/>
                      <a:pt x="99" y="0"/>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6988110" y="2829281"/>
                <a:ext cx="63367" cy="109592"/>
              </a:xfrm>
              <a:custGeom>
                <a:avLst/>
                <a:gdLst/>
                <a:ahLst/>
                <a:cxnLst/>
                <a:rect l="l" t="t" r="r" b="b"/>
                <a:pathLst>
                  <a:path w="207" h="358" extrusionOk="0">
                    <a:moveTo>
                      <a:pt x="1" y="0"/>
                    </a:moveTo>
                    <a:lnTo>
                      <a:pt x="94" y="250"/>
                    </a:lnTo>
                    <a:lnTo>
                      <a:pt x="55" y="358"/>
                    </a:lnTo>
                    <a:lnTo>
                      <a:pt x="74" y="358"/>
                    </a:lnTo>
                    <a:lnTo>
                      <a:pt x="113" y="250"/>
                    </a:lnTo>
                    <a:lnTo>
                      <a:pt x="206" y="0"/>
                    </a:lnTo>
                    <a:lnTo>
                      <a:pt x="187" y="0"/>
                    </a:lnTo>
                    <a:lnTo>
                      <a:pt x="104" y="231"/>
                    </a:lnTo>
                    <a:lnTo>
                      <a:pt x="20" y="0"/>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7054233" y="2899689"/>
                <a:ext cx="13776" cy="25714"/>
              </a:xfrm>
              <a:custGeom>
                <a:avLst/>
                <a:gdLst/>
                <a:ahLst/>
                <a:cxnLst/>
                <a:rect l="l" t="t" r="r" b="b"/>
                <a:pathLst>
                  <a:path w="45" h="84" extrusionOk="0">
                    <a:moveTo>
                      <a:pt x="15" y="1"/>
                    </a:moveTo>
                    <a:lnTo>
                      <a:pt x="15" y="30"/>
                    </a:lnTo>
                    <a:lnTo>
                      <a:pt x="30" y="30"/>
                    </a:lnTo>
                    <a:cubicBezTo>
                      <a:pt x="30" y="59"/>
                      <a:pt x="20" y="69"/>
                      <a:pt x="0" y="69"/>
                    </a:cubicBezTo>
                    <a:lnTo>
                      <a:pt x="0" y="84"/>
                    </a:lnTo>
                    <a:cubicBezTo>
                      <a:pt x="30" y="84"/>
                      <a:pt x="44" y="64"/>
                      <a:pt x="44" y="25"/>
                    </a:cubicBezTo>
                    <a:lnTo>
                      <a:pt x="44"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7115763" y="2790404"/>
                <a:ext cx="73469" cy="120000"/>
              </a:xfrm>
              <a:custGeom>
                <a:avLst/>
                <a:gdLst/>
                <a:ahLst/>
                <a:cxnLst/>
                <a:rect l="l" t="t" r="r" b="b"/>
                <a:pathLst>
                  <a:path w="240" h="392" extrusionOk="0">
                    <a:moveTo>
                      <a:pt x="122" y="0"/>
                    </a:moveTo>
                    <a:cubicBezTo>
                      <a:pt x="54" y="0"/>
                      <a:pt x="5" y="39"/>
                      <a:pt x="5" y="98"/>
                    </a:cubicBezTo>
                    <a:lnTo>
                      <a:pt x="5" y="103"/>
                    </a:lnTo>
                    <a:cubicBezTo>
                      <a:pt x="5" y="147"/>
                      <a:pt x="34" y="186"/>
                      <a:pt x="118" y="201"/>
                    </a:cubicBezTo>
                    <a:cubicBezTo>
                      <a:pt x="186" y="211"/>
                      <a:pt x="220" y="235"/>
                      <a:pt x="220" y="284"/>
                    </a:cubicBezTo>
                    <a:lnTo>
                      <a:pt x="220" y="289"/>
                    </a:lnTo>
                    <a:cubicBezTo>
                      <a:pt x="220" y="343"/>
                      <a:pt x="181" y="372"/>
                      <a:pt x="122" y="372"/>
                    </a:cubicBezTo>
                    <a:lnTo>
                      <a:pt x="118" y="372"/>
                    </a:lnTo>
                    <a:cubicBezTo>
                      <a:pt x="64" y="372"/>
                      <a:pt x="20" y="338"/>
                      <a:pt x="20" y="265"/>
                    </a:cubicBezTo>
                    <a:lnTo>
                      <a:pt x="0" y="265"/>
                    </a:lnTo>
                    <a:lnTo>
                      <a:pt x="0" y="269"/>
                    </a:lnTo>
                    <a:cubicBezTo>
                      <a:pt x="0" y="343"/>
                      <a:pt x="44" y="392"/>
                      <a:pt x="122" y="392"/>
                    </a:cubicBezTo>
                    <a:cubicBezTo>
                      <a:pt x="191" y="392"/>
                      <a:pt x="240" y="353"/>
                      <a:pt x="240" y="289"/>
                    </a:cubicBezTo>
                    <a:lnTo>
                      <a:pt x="240" y="284"/>
                    </a:lnTo>
                    <a:cubicBezTo>
                      <a:pt x="240" y="230"/>
                      <a:pt x="211" y="191"/>
                      <a:pt x="127" y="181"/>
                    </a:cubicBezTo>
                    <a:cubicBezTo>
                      <a:pt x="49" y="171"/>
                      <a:pt x="25" y="142"/>
                      <a:pt x="25" y="98"/>
                    </a:cubicBezTo>
                    <a:lnTo>
                      <a:pt x="25" y="93"/>
                    </a:lnTo>
                    <a:cubicBezTo>
                      <a:pt x="25" y="49"/>
                      <a:pt x="69" y="20"/>
                      <a:pt x="118" y="20"/>
                    </a:cubicBezTo>
                    <a:lnTo>
                      <a:pt x="122" y="20"/>
                    </a:lnTo>
                    <a:cubicBezTo>
                      <a:pt x="186" y="20"/>
                      <a:pt x="216" y="54"/>
                      <a:pt x="216" y="132"/>
                    </a:cubicBezTo>
                    <a:lnTo>
                      <a:pt x="235" y="132"/>
                    </a:lnTo>
                    <a:lnTo>
                      <a:pt x="235" y="122"/>
                    </a:lnTo>
                    <a:cubicBezTo>
                      <a:pt x="235" y="44"/>
                      <a:pt x="201" y="0"/>
                      <a:pt x="122" y="0"/>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7205457" y="2827751"/>
                <a:ext cx="64898" cy="82653"/>
              </a:xfrm>
              <a:custGeom>
                <a:avLst/>
                <a:gdLst/>
                <a:ahLst/>
                <a:cxnLst/>
                <a:rect l="l" t="t" r="r" b="b"/>
                <a:pathLst>
                  <a:path w="212" h="270" extrusionOk="0">
                    <a:moveTo>
                      <a:pt x="104" y="20"/>
                    </a:moveTo>
                    <a:cubicBezTo>
                      <a:pt x="162" y="20"/>
                      <a:pt x="187" y="64"/>
                      <a:pt x="187" y="128"/>
                    </a:cubicBezTo>
                    <a:lnTo>
                      <a:pt x="20" y="128"/>
                    </a:lnTo>
                    <a:cubicBezTo>
                      <a:pt x="20" y="64"/>
                      <a:pt x="45" y="20"/>
                      <a:pt x="104" y="20"/>
                    </a:cubicBezTo>
                    <a:close/>
                    <a:moveTo>
                      <a:pt x="104" y="0"/>
                    </a:moveTo>
                    <a:cubicBezTo>
                      <a:pt x="30" y="0"/>
                      <a:pt x="1" y="59"/>
                      <a:pt x="1" y="133"/>
                    </a:cubicBezTo>
                    <a:lnTo>
                      <a:pt x="1" y="143"/>
                    </a:lnTo>
                    <a:cubicBezTo>
                      <a:pt x="1" y="211"/>
                      <a:pt x="30" y="270"/>
                      <a:pt x="109" y="270"/>
                    </a:cubicBezTo>
                    <a:cubicBezTo>
                      <a:pt x="177" y="270"/>
                      <a:pt x="211" y="221"/>
                      <a:pt x="211" y="182"/>
                    </a:cubicBezTo>
                    <a:lnTo>
                      <a:pt x="192" y="182"/>
                    </a:lnTo>
                    <a:cubicBezTo>
                      <a:pt x="192" y="216"/>
                      <a:pt x="167" y="250"/>
                      <a:pt x="109" y="250"/>
                    </a:cubicBezTo>
                    <a:cubicBezTo>
                      <a:pt x="45" y="250"/>
                      <a:pt x="20" y="206"/>
                      <a:pt x="20" y="143"/>
                    </a:cubicBezTo>
                    <a:lnTo>
                      <a:pt x="211" y="143"/>
                    </a:lnTo>
                    <a:lnTo>
                      <a:pt x="211" y="133"/>
                    </a:lnTo>
                    <a:cubicBezTo>
                      <a:pt x="211" y="59"/>
                      <a:pt x="177" y="0"/>
                      <a:pt x="104" y="0"/>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7288110" y="2827751"/>
                <a:ext cx="60306" cy="111122"/>
              </a:xfrm>
              <a:custGeom>
                <a:avLst/>
                <a:gdLst/>
                <a:ahLst/>
                <a:cxnLst/>
                <a:rect l="l" t="t" r="r" b="b"/>
                <a:pathLst>
                  <a:path w="197" h="363" extrusionOk="0">
                    <a:moveTo>
                      <a:pt x="93" y="20"/>
                    </a:moveTo>
                    <a:cubicBezTo>
                      <a:pt x="147" y="20"/>
                      <a:pt x="177" y="64"/>
                      <a:pt x="177" y="133"/>
                    </a:cubicBezTo>
                    <a:lnTo>
                      <a:pt x="177" y="143"/>
                    </a:lnTo>
                    <a:cubicBezTo>
                      <a:pt x="177" y="206"/>
                      <a:pt x="147" y="250"/>
                      <a:pt x="93" y="250"/>
                    </a:cubicBezTo>
                    <a:cubicBezTo>
                      <a:pt x="54" y="250"/>
                      <a:pt x="35" y="226"/>
                      <a:pt x="20" y="206"/>
                    </a:cubicBezTo>
                    <a:lnTo>
                      <a:pt x="20" y="64"/>
                    </a:lnTo>
                    <a:cubicBezTo>
                      <a:pt x="35" y="45"/>
                      <a:pt x="54" y="20"/>
                      <a:pt x="93" y="20"/>
                    </a:cubicBezTo>
                    <a:close/>
                    <a:moveTo>
                      <a:pt x="98" y="0"/>
                    </a:moveTo>
                    <a:cubicBezTo>
                      <a:pt x="54" y="0"/>
                      <a:pt x="30" y="20"/>
                      <a:pt x="15" y="45"/>
                    </a:cubicBezTo>
                    <a:lnTo>
                      <a:pt x="15" y="5"/>
                    </a:lnTo>
                    <a:lnTo>
                      <a:pt x="0" y="5"/>
                    </a:lnTo>
                    <a:lnTo>
                      <a:pt x="0" y="79"/>
                    </a:lnTo>
                    <a:lnTo>
                      <a:pt x="0" y="363"/>
                    </a:lnTo>
                    <a:lnTo>
                      <a:pt x="20" y="363"/>
                    </a:lnTo>
                    <a:lnTo>
                      <a:pt x="20" y="236"/>
                    </a:lnTo>
                    <a:cubicBezTo>
                      <a:pt x="35" y="255"/>
                      <a:pt x="59" y="270"/>
                      <a:pt x="98" y="270"/>
                    </a:cubicBezTo>
                    <a:cubicBezTo>
                      <a:pt x="167" y="270"/>
                      <a:pt x="196" y="211"/>
                      <a:pt x="196" y="143"/>
                    </a:cubicBezTo>
                    <a:lnTo>
                      <a:pt x="196" y="133"/>
                    </a:lnTo>
                    <a:cubicBezTo>
                      <a:pt x="196" y="59"/>
                      <a:pt x="167" y="0"/>
                      <a:pt x="98" y="0"/>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7360049" y="2806628"/>
                <a:ext cx="45306" cy="103776"/>
              </a:xfrm>
              <a:custGeom>
                <a:avLst/>
                <a:gdLst/>
                <a:ahLst/>
                <a:cxnLst/>
                <a:rect l="l" t="t" r="r" b="b"/>
                <a:pathLst>
                  <a:path w="148" h="339" extrusionOk="0">
                    <a:moveTo>
                      <a:pt x="39" y="1"/>
                    </a:moveTo>
                    <a:lnTo>
                      <a:pt x="39" y="74"/>
                    </a:lnTo>
                    <a:lnTo>
                      <a:pt x="0" y="74"/>
                    </a:lnTo>
                    <a:lnTo>
                      <a:pt x="0" y="94"/>
                    </a:lnTo>
                    <a:lnTo>
                      <a:pt x="39" y="94"/>
                    </a:lnTo>
                    <a:lnTo>
                      <a:pt x="39" y="270"/>
                    </a:lnTo>
                    <a:cubicBezTo>
                      <a:pt x="39" y="319"/>
                      <a:pt x="69" y="339"/>
                      <a:pt x="108" y="339"/>
                    </a:cubicBezTo>
                    <a:cubicBezTo>
                      <a:pt x="128" y="339"/>
                      <a:pt x="142" y="334"/>
                      <a:pt x="142" y="334"/>
                    </a:cubicBezTo>
                    <a:lnTo>
                      <a:pt x="142" y="314"/>
                    </a:lnTo>
                    <a:cubicBezTo>
                      <a:pt x="137" y="319"/>
                      <a:pt x="128" y="319"/>
                      <a:pt x="113" y="319"/>
                    </a:cubicBezTo>
                    <a:cubicBezTo>
                      <a:pt x="79" y="319"/>
                      <a:pt x="59" y="309"/>
                      <a:pt x="59" y="265"/>
                    </a:cubicBezTo>
                    <a:lnTo>
                      <a:pt x="59" y="94"/>
                    </a:lnTo>
                    <a:lnTo>
                      <a:pt x="147" y="94"/>
                    </a:lnTo>
                    <a:lnTo>
                      <a:pt x="147" y="74"/>
                    </a:lnTo>
                    <a:lnTo>
                      <a:pt x="59" y="74"/>
                    </a:lnTo>
                    <a:lnTo>
                      <a:pt x="59"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7421580" y="2827751"/>
                <a:ext cx="64592" cy="82653"/>
              </a:xfrm>
              <a:custGeom>
                <a:avLst/>
                <a:gdLst/>
                <a:ahLst/>
                <a:cxnLst/>
                <a:rect l="l" t="t" r="r" b="b"/>
                <a:pathLst>
                  <a:path w="211" h="270" extrusionOk="0">
                    <a:moveTo>
                      <a:pt x="103" y="20"/>
                    </a:moveTo>
                    <a:cubicBezTo>
                      <a:pt x="162" y="20"/>
                      <a:pt x="186" y="64"/>
                      <a:pt x="191" y="128"/>
                    </a:cubicBezTo>
                    <a:lnTo>
                      <a:pt x="20" y="128"/>
                    </a:lnTo>
                    <a:cubicBezTo>
                      <a:pt x="20" y="64"/>
                      <a:pt x="49" y="20"/>
                      <a:pt x="103" y="20"/>
                    </a:cubicBezTo>
                    <a:close/>
                    <a:moveTo>
                      <a:pt x="103" y="0"/>
                    </a:moveTo>
                    <a:cubicBezTo>
                      <a:pt x="29" y="0"/>
                      <a:pt x="0" y="59"/>
                      <a:pt x="0" y="133"/>
                    </a:cubicBezTo>
                    <a:lnTo>
                      <a:pt x="0" y="143"/>
                    </a:lnTo>
                    <a:cubicBezTo>
                      <a:pt x="0" y="211"/>
                      <a:pt x="29" y="270"/>
                      <a:pt x="108" y="270"/>
                    </a:cubicBezTo>
                    <a:cubicBezTo>
                      <a:pt x="181" y="270"/>
                      <a:pt x="211" y="221"/>
                      <a:pt x="211" y="182"/>
                    </a:cubicBezTo>
                    <a:lnTo>
                      <a:pt x="191" y="182"/>
                    </a:lnTo>
                    <a:cubicBezTo>
                      <a:pt x="191" y="216"/>
                      <a:pt x="167" y="250"/>
                      <a:pt x="108" y="250"/>
                    </a:cubicBezTo>
                    <a:cubicBezTo>
                      <a:pt x="49" y="250"/>
                      <a:pt x="20" y="206"/>
                      <a:pt x="20" y="143"/>
                    </a:cubicBezTo>
                    <a:lnTo>
                      <a:pt x="211" y="143"/>
                    </a:lnTo>
                    <a:lnTo>
                      <a:pt x="211" y="133"/>
                    </a:lnTo>
                    <a:cubicBezTo>
                      <a:pt x="211" y="59"/>
                      <a:pt x="176" y="0"/>
                      <a:pt x="103" y="0"/>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7503926" y="2827751"/>
                <a:ext cx="97653" cy="81122"/>
              </a:xfrm>
              <a:custGeom>
                <a:avLst/>
                <a:gdLst/>
                <a:ahLst/>
                <a:cxnLst/>
                <a:rect l="l" t="t" r="r" b="b"/>
                <a:pathLst>
                  <a:path w="319" h="265" extrusionOk="0">
                    <a:moveTo>
                      <a:pt x="98" y="0"/>
                    </a:moveTo>
                    <a:cubicBezTo>
                      <a:pt x="59" y="0"/>
                      <a:pt x="35" y="20"/>
                      <a:pt x="20" y="45"/>
                    </a:cubicBezTo>
                    <a:lnTo>
                      <a:pt x="15" y="5"/>
                    </a:lnTo>
                    <a:lnTo>
                      <a:pt x="0" y="5"/>
                    </a:lnTo>
                    <a:lnTo>
                      <a:pt x="0" y="79"/>
                    </a:lnTo>
                    <a:lnTo>
                      <a:pt x="0" y="265"/>
                    </a:lnTo>
                    <a:lnTo>
                      <a:pt x="20" y="265"/>
                    </a:lnTo>
                    <a:lnTo>
                      <a:pt x="20" y="64"/>
                    </a:lnTo>
                    <a:cubicBezTo>
                      <a:pt x="35" y="45"/>
                      <a:pt x="54" y="20"/>
                      <a:pt x="94" y="20"/>
                    </a:cubicBezTo>
                    <a:cubicBezTo>
                      <a:pt x="128" y="20"/>
                      <a:pt x="152" y="30"/>
                      <a:pt x="152" y="79"/>
                    </a:cubicBezTo>
                    <a:lnTo>
                      <a:pt x="152" y="265"/>
                    </a:lnTo>
                    <a:lnTo>
                      <a:pt x="172" y="265"/>
                    </a:lnTo>
                    <a:lnTo>
                      <a:pt x="172" y="64"/>
                    </a:lnTo>
                    <a:cubicBezTo>
                      <a:pt x="182" y="45"/>
                      <a:pt x="201" y="20"/>
                      <a:pt x="245" y="20"/>
                    </a:cubicBezTo>
                    <a:cubicBezTo>
                      <a:pt x="275" y="20"/>
                      <a:pt x="299" y="30"/>
                      <a:pt x="299" y="79"/>
                    </a:cubicBezTo>
                    <a:lnTo>
                      <a:pt x="299" y="265"/>
                    </a:lnTo>
                    <a:lnTo>
                      <a:pt x="319" y="265"/>
                    </a:lnTo>
                    <a:lnTo>
                      <a:pt x="319" y="74"/>
                    </a:lnTo>
                    <a:cubicBezTo>
                      <a:pt x="319" y="25"/>
                      <a:pt x="294" y="0"/>
                      <a:pt x="250" y="0"/>
                    </a:cubicBezTo>
                    <a:cubicBezTo>
                      <a:pt x="206" y="0"/>
                      <a:pt x="182" y="20"/>
                      <a:pt x="167" y="45"/>
                    </a:cubicBezTo>
                    <a:cubicBezTo>
                      <a:pt x="157" y="15"/>
                      <a:pt x="133" y="0"/>
                      <a:pt x="98" y="0"/>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7620865" y="2788873"/>
                <a:ext cx="61837" cy="121531"/>
              </a:xfrm>
              <a:custGeom>
                <a:avLst/>
                <a:gdLst/>
                <a:ahLst/>
                <a:cxnLst/>
                <a:rect l="l" t="t" r="r" b="b"/>
                <a:pathLst>
                  <a:path w="202" h="397" extrusionOk="0">
                    <a:moveTo>
                      <a:pt x="98" y="147"/>
                    </a:moveTo>
                    <a:cubicBezTo>
                      <a:pt x="152" y="147"/>
                      <a:pt x="182" y="191"/>
                      <a:pt x="182" y="260"/>
                    </a:cubicBezTo>
                    <a:lnTo>
                      <a:pt x="182" y="270"/>
                    </a:lnTo>
                    <a:cubicBezTo>
                      <a:pt x="182" y="333"/>
                      <a:pt x="152" y="377"/>
                      <a:pt x="98" y="377"/>
                    </a:cubicBezTo>
                    <a:cubicBezTo>
                      <a:pt x="59" y="377"/>
                      <a:pt x="35" y="353"/>
                      <a:pt x="25" y="333"/>
                    </a:cubicBezTo>
                    <a:lnTo>
                      <a:pt x="25" y="191"/>
                    </a:lnTo>
                    <a:cubicBezTo>
                      <a:pt x="35" y="172"/>
                      <a:pt x="59" y="147"/>
                      <a:pt x="98" y="147"/>
                    </a:cubicBezTo>
                    <a:close/>
                    <a:moveTo>
                      <a:pt x="5" y="0"/>
                    </a:moveTo>
                    <a:lnTo>
                      <a:pt x="5" y="318"/>
                    </a:lnTo>
                    <a:lnTo>
                      <a:pt x="0" y="392"/>
                    </a:lnTo>
                    <a:lnTo>
                      <a:pt x="15" y="392"/>
                    </a:lnTo>
                    <a:lnTo>
                      <a:pt x="20" y="358"/>
                    </a:lnTo>
                    <a:cubicBezTo>
                      <a:pt x="35" y="377"/>
                      <a:pt x="59" y="397"/>
                      <a:pt x="98" y="397"/>
                    </a:cubicBezTo>
                    <a:cubicBezTo>
                      <a:pt x="172" y="397"/>
                      <a:pt x="201" y="338"/>
                      <a:pt x="201" y="270"/>
                    </a:cubicBezTo>
                    <a:lnTo>
                      <a:pt x="201" y="260"/>
                    </a:lnTo>
                    <a:cubicBezTo>
                      <a:pt x="201" y="186"/>
                      <a:pt x="172" y="127"/>
                      <a:pt x="98" y="127"/>
                    </a:cubicBezTo>
                    <a:cubicBezTo>
                      <a:pt x="59" y="127"/>
                      <a:pt x="40" y="147"/>
                      <a:pt x="25" y="167"/>
                    </a:cubicBezTo>
                    <a:lnTo>
                      <a:pt x="25" y="0"/>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7698926" y="2827751"/>
                <a:ext cx="64592" cy="82653"/>
              </a:xfrm>
              <a:custGeom>
                <a:avLst/>
                <a:gdLst/>
                <a:ahLst/>
                <a:cxnLst/>
                <a:rect l="l" t="t" r="r" b="b"/>
                <a:pathLst>
                  <a:path w="211" h="270" extrusionOk="0">
                    <a:moveTo>
                      <a:pt x="103" y="20"/>
                    </a:moveTo>
                    <a:cubicBezTo>
                      <a:pt x="162" y="20"/>
                      <a:pt x="186" y="64"/>
                      <a:pt x="191" y="128"/>
                    </a:cubicBezTo>
                    <a:lnTo>
                      <a:pt x="20" y="128"/>
                    </a:lnTo>
                    <a:cubicBezTo>
                      <a:pt x="20" y="64"/>
                      <a:pt x="49" y="20"/>
                      <a:pt x="103" y="20"/>
                    </a:cubicBezTo>
                    <a:close/>
                    <a:moveTo>
                      <a:pt x="103" y="0"/>
                    </a:moveTo>
                    <a:cubicBezTo>
                      <a:pt x="30" y="0"/>
                      <a:pt x="0" y="59"/>
                      <a:pt x="0" y="133"/>
                    </a:cubicBezTo>
                    <a:lnTo>
                      <a:pt x="0" y="143"/>
                    </a:lnTo>
                    <a:cubicBezTo>
                      <a:pt x="0" y="211"/>
                      <a:pt x="30" y="270"/>
                      <a:pt x="108" y="270"/>
                    </a:cubicBezTo>
                    <a:cubicBezTo>
                      <a:pt x="181" y="270"/>
                      <a:pt x="211" y="221"/>
                      <a:pt x="211" y="182"/>
                    </a:cubicBezTo>
                    <a:lnTo>
                      <a:pt x="191" y="182"/>
                    </a:lnTo>
                    <a:cubicBezTo>
                      <a:pt x="191" y="216"/>
                      <a:pt x="167" y="250"/>
                      <a:pt x="108" y="250"/>
                    </a:cubicBezTo>
                    <a:cubicBezTo>
                      <a:pt x="49" y="250"/>
                      <a:pt x="20" y="206"/>
                      <a:pt x="20" y="143"/>
                    </a:cubicBezTo>
                    <a:lnTo>
                      <a:pt x="211" y="143"/>
                    </a:lnTo>
                    <a:lnTo>
                      <a:pt x="211" y="133"/>
                    </a:lnTo>
                    <a:cubicBezTo>
                      <a:pt x="211" y="59"/>
                      <a:pt x="176" y="0"/>
                      <a:pt x="103" y="0"/>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7781273" y="2827751"/>
                <a:ext cx="30306" cy="81122"/>
              </a:xfrm>
              <a:custGeom>
                <a:avLst/>
                <a:gdLst/>
                <a:ahLst/>
                <a:cxnLst/>
                <a:rect l="l" t="t" r="r" b="b"/>
                <a:pathLst>
                  <a:path w="99" h="265" extrusionOk="0">
                    <a:moveTo>
                      <a:pt x="94" y="0"/>
                    </a:moveTo>
                    <a:cubicBezTo>
                      <a:pt x="54" y="0"/>
                      <a:pt x="30" y="20"/>
                      <a:pt x="20" y="45"/>
                    </a:cubicBezTo>
                    <a:lnTo>
                      <a:pt x="15" y="5"/>
                    </a:lnTo>
                    <a:lnTo>
                      <a:pt x="0" y="5"/>
                    </a:lnTo>
                    <a:lnTo>
                      <a:pt x="0" y="79"/>
                    </a:lnTo>
                    <a:lnTo>
                      <a:pt x="0" y="265"/>
                    </a:lnTo>
                    <a:lnTo>
                      <a:pt x="20" y="265"/>
                    </a:lnTo>
                    <a:lnTo>
                      <a:pt x="20" y="64"/>
                    </a:lnTo>
                    <a:cubicBezTo>
                      <a:pt x="35" y="45"/>
                      <a:pt x="54" y="20"/>
                      <a:pt x="94" y="20"/>
                    </a:cubicBezTo>
                    <a:lnTo>
                      <a:pt x="98" y="20"/>
                    </a:lnTo>
                    <a:lnTo>
                      <a:pt x="98" y="0"/>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7856273" y="2791628"/>
                <a:ext cx="72245" cy="117245"/>
              </a:xfrm>
              <a:custGeom>
                <a:avLst/>
                <a:gdLst/>
                <a:ahLst/>
                <a:cxnLst/>
                <a:rect l="l" t="t" r="r" b="b"/>
                <a:pathLst>
                  <a:path w="236" h="383" extrusionOk="0">
                    <a:moveTo>
                      <a:pt x="123" y="1"/>
                    </a:moveTo>
                    <a:lnTo>
                      <a:pt x="0" y="79"/>
                    </a:lnTo>
                    <a:lnTo>
                      <a:pt x="10" y="99"/>
                    </a:lnTo>
                    <a:lnTo>
                      <a:pt x="113" y="30"/>
                    </a:lnTo>
                    <a:lnTo>
                      <a:pt x="113" y="363"/>
                    </a:lnTo>
                    <a:lnTo>
                      <a:pt x="5" y="363"/>
                    </a:lnTo>
                    <a:lnTo>
                      <a:pt x="5" y="383"/>
                    </a:lnTo>
                    <a:lnTo>
                      <a:pt x="235" y="383"/>
                    </a:lnTo>
                    <a:lnTo>
                      <a:pt x="235" y="363"/>
                    </a:lnTo>
                    <a:lnTo>
                      <a:pt x="133" y="363"/>
                    </a:lnTo>
                    <a:lnTo>
                      <a:pt x="133"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7946273" y="2790404"/>
                <a:ext cx="72245" cy="118469"/>
              </a:xfrm>
              <a:custGeom>
                <a:avLst/>
                <a:gdLst/>
                <a:ahLst/>
                <a:cxnLst/>
                <a:rect l="l" t="t" r="r" b="b"/>
                <a:pathLst>
                  <a:path w="236" h="387" extrusionOk="0">
                    <a:moveTo>
                      <a:pt x="118" y="0"/>
                    </a:moveTo>
                    <a:cubicBezTo>
                      <a:pt x="34" y="0"/>
                      <a:pt x="0" y="44"/>
                      <a:pt x="0" y="122"/>
                    </a:cubicBezTo>
                    <a:lnTo>
                      <a:pt x="0" y="132"/>
                    </a:lnTo>
                    <a:lnTo>
                      <a:pt x="20" y="132"/>
                    </a:lnTo>
                    <a:cubicBezTo>
                      <a:pt x="20" y="54"/>
                      <a:pt x="49" y="20"/>
                      <a:pt x="118" y="20"/>
                    </a:cubicBezTo>
                    <a:cubicBezTo>
                      <a:pt x="176" y="20"/>
                      <a:pt x="216" y="54"/>
                      <a:pt x="216" y="103"/>
                    </a:cubicBezTo>
                    <a:lnTo>
                      <a:pt x="216" y="108"/>
                    </a:lnTo>
                    <a:cubicBezTo>
                      <a:pt x="216" y="137"/>
                      <a:pt x="206" y="162"/>
                      <a:pt x="172" y="196"/>
                    </a:cubicBezTo>
                    <a:lnTo>
                      <a:pt x="0" y="377"/>
                    </a:lnTo>
                    <a:lnTo>
                      <a:pt x="0" y="387"/>
                    </a:lnTo>
                    <a:lnTo>
                      <a:pt x="235" y="387"/>
                    </a:lnTo>
                    <a:lnTo>
                      <a:pt x="235" y="367"/>
                    </a:lnTo>
                    <a:lnTo>
                      <a:pt x="34" y="367"/>
                    </a:lnTo>
                    <a:lnTo>
                      <a:pt x="191" y="206"/>
                    </a:lnTo>
                    <a:cubicBezTo>
                      <a:pt x="225" y="167"/>
                      <a:pt x="235" y="142"/>
                      <a:pt x="235" y="108"/>
                    </a:cubicBezTo>
                    <a:lnTo>
                      <a:pt x="235" y="103"/>
                    </a:lnTo>
                    <a:cubicBezTo>
                      <a:pt x="235" y="39"/>
                      <a:pt x="191" y="0"/>
                      <a:pt x="118" y="0"/>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7273110" y="1565309"/>
                <a:ext cx="103776" cy="127959"/>
              </a:xfrm>
              <a:custGeom>
                <a:avLst/>
                <a:gdLst/>
                <a:ahLst/>
                <a:cxnLst/>
                <a:rect l="l" t="t" r="r" b="b"/>
                <a:pathLst>
                  <a:path w="339" h="418" extrusionOk="0">
                    <a:moveTo>
                      <a:pt x="172" y="65"/>
                    </a:moveTo>
                    <a:cubicBezTo>
                      <a:pt x="230" y="65"/>
                      <a:pt x="279" y="114"/>
                      <a:pt x="279" y="172"/>
                    </a:cubicBezTo>
                    <a:lnTo>
                      <a:pt x="279" y="353"/>
                    </a:lnTo>
                    <a:lnTo>
                      <a:pt x="64" y="353"/>
                    </a:lnTo>
                    <a:lnTo>
                      <a:pt x="64" y="172"/>
                    </a:lnTo>
                    <a:cubicBezTo>
                      <a:pt x="64" y="114"/>
                      <a:pt x="113" y="65"/>
                      <a:pt x="172" y="65"/>
                    </a:cubicBezTo>
                    <a:close/>
                    <a:moveTo>
                      <a:pt x="172" y="1"/>
                    </a:moveTo>
                    <a:cubicBezTo>
                      <a:pt x="79" y="1"/>
                      <a:pt x="0" y="79"/>
                      <a:pt x="0" y="172"/>
                    </a:cubicBezTo>
                    <a:lnTo>
                      <a:pt x="0" y="417"/>
                    </a:lnTo>
                    <a:lnTo>
                      <a:pt x="338" y="417"/>
                    </a:lnTo>
                    <a:lnTo>
                      <a:pt x="338" y="172"/>
                    </a:lnTo>
                    <a:cubicBezTo>
                      <a:pt x="338" y="79"/>
                      <a:pt x="265" y="1"/>
                      <a:pt x="172" y="1"/>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7251988" y="1640308"/>
                <a:ext cx="145714" cy="85714"/>
              </a:xfrm>
              <a:custGeom>
                <a:avLst/>
                <a:gdLst/>
                <a:ahLst/>
                <a:cxnLst/>
                <a:rect l="l" t="t" r="r" b="b"/>
                <a:pathLst>
                  <a:path w="476" h="280" extrusionOk="0">
                    <a:moveTo>
                      <a:pt x="50" y="1"/>
                    </a:moveTo>
                    <a:cubicBezTo>
                      <a:pt x="20" y="1"/>
                      <a:pt x="1" y="25"/>
                      <a:pt x="1" y="50"/>
                    </a:cubicBezTo>
                    <a:lnTo>
                      <a:pt x="1" y="231"/>
                    </a:lnTo>
                    <a:cubicBezTo>
                      <a:pt x="1" y="260"/>
                      <a:pt x="20" y="280"/>
                      <a:pt x="50" y="280"/>
                    </a:cubicBezTo>
                    <a:lnTo>
                      <a:pt x="427" y="280"/>
                    </a:lnTo>
                    <a:cubicBezTo>
                      <a:pt x="456" y="280"/>
                      <a:pt x="476" y="260"/>
                      <a:pt x="476" y="231"/>
                    </a:cubicBezTo>
                    <a:lnTo>
                      <a:pt x="476" y="50"/>
                    </a:lnTo>
                    <a:cubicBezTo>
                      <a:pt x="476" y="25"/>
                      <a:pt x="456" y="1"/>
                      <a:pt x="427" y="1"/>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8091681" y="1217555"/>
                <a:ext cx="93061" cy="72245"/>
              </a:xfrm>
              <a:custGeom>
                <a:avLst/>
                <a:gdLst/>
                <a:ahLst/>
                <a:cxnLst/>
                <a:rect l="l" t="t" r="r" b="b"/>
                <a:pathLst>
                  <a:path w="304" h="236" extrusionOk="0">
                    <a:moveTo>
                      <a:pt x="152" y="1"/>
                    </a:moveTo>
                    <a:cubicBezTo>
                      <a:pt x="93" y="1"/>
                      <a:pt x="39" y="25"/>
                      <a:pt x="0" y="59"/>
                    </a:cubicBezTo>
                    <a:lnTo>
                      <a:pt x="25" y="84"/>
                    </a:lnTo>
                    <a:cubicBezTo>
                      <a:pt x="54" y="50"/>
                      <a:pt x="103" y="30"/>
                      <a:pt x="152" y="30"/>
                    </a:cubicBezTo>
                    <a:cubicBezTo>
                      <a:pt x="201" y="30"/>
                      <a:pt x="245" y="50"/>
                      <a:pt x="279" y="84"/>
                    </a:cubicBezTo>
                    <a:lnTo>
                      <a:pt x="304" y="59"/>
                    </a:lnTo>
                    <a:cubicBezTo>
                      <a:pt x="265" y="25"/>
                      <a:pt x="211" y="1"/>
                      <a:pt x="152" y="1"/>
                    </a:cubicBezTo>
                    <a:close/>
                    <a:moveTo>
                      <a:pt x="152" y="59"/>
                    </a:moveTo>
                    <a:cubicBezTo>
                      <a:pt x="108" y="59"/>
                      <a:pt x="74" y="79"/>
                      <a:pt x="44" y="104"/>
                    </a:cubicBezTo>
                    <a:lnTo>
                      <a:pt x="69" y="128"/>
                    </a:lnTo>
                    <a:cubicBezTo>
                      <a:pt x="88" y="104"/>
                      <a:pt x="118" y="94"/>
                      <a:pt x="152" y="94"/>
                    </a:cubicBezTo>
                    <a:cubicBezTo>
                      <a:pt x="186" y="94"/>
                      <a:pt x="216" y="104"/>
                      <a:pt x="235" y="128"/>
                    </a:cubicBezTo>
                    <a:lnTo>
                      <a:pt x="260" y="104"/>
                    </a:lnTo>
                    <a:cubicBezTo>
                      <a:pt x="230" y="79"/>
                      <a:pt x="191" y="59"/>
                      <a:pt x="152" y="59"/>
                    </a:cubicBezTo>
                    <a:close/>
                    <a:moveTo>
                      <a:pt x="152" y="128"/>
                    </a:moveTo>
                    <a:cubicBezTo>
                      <a:pt x="128" y="128"/>
                      <a:pt x="108" y="138"/>
                      <a:pt x="93" y="152"/>
                    </a:cubicBezTo>
                    <a:lnTo>
                      <a:pt x="118" y="177"/>
                    </a:lnTo>
                    <a:cubicBezTo>
                      <a:pt x="123" y="167"/>
                      <a:pt x="137" y="162"/>
                      <a:pt x="152" y="162"/>
                    </a:cubicBezTo>
                    <a:cubicBezTo>
                      <a:pt x="167" y="162"/>
                      <a:pt x="177" y="167"/>
                      <a:pt x="186" y="177"/>
                    </a:cubicBezTo>
                    <a:lnTo>
                      <a:pt x="211" y="152"/>
                    </a:lnTo>
                    <a:cubicBezTo>
                      <a:pt x="196" y="138"/>
                      <a:pt x="172" y="128"/>
                      <a:pt x="152" y="128"/>
                    </a:cubicBezTo>
                    <a:close/>
                    <a:moveTo>
                      <a:pt x="152" y="187"/>
                    </a:moveTo>
                    <a:cubicBezTo>
                      <a:pt x="137" y="187"/>
                      <a:pt x="128" y="197"/>
                      <a:pt x="128" y="211"/>
                    </a:cubicBezTo>
                    <a:cubicBezTo>
                      <a:pt x="128" y="226"/>
                      <a:pt x="137" y="236"/>
                      <a:pt x="152" y="236"/>
                    </a:cubicBezTo>
                    <a:cubicBezTo>
                      <a:pt x="167" y="236"/>
                      <a:pt x="177" y="226"/>
                      <a:pt x="177" y="211"/>
                    </a:cubicBezTo>
                    <a:cubicBezTo>
                      <a:pt x="177" y="197"/>
                      <a:pt x="167" y="187"/>
                      <a:pt x="152" y="18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7988212" y="1227964"/>
                <a:ext cx="81122" cy="60306"/>
              </a:xfrm>
              <a:custGeom>
                <a:avLst/>
                <a:gdLst/>
                <a:ahLst/>
                <a:cxnLst/>
                <a:rect l="l" t="t" r="r" b="b"/>
                <a:pathLst>
                  <a:path w="265" h="197" extrusionOk="0">
                    <a:moveTo>
                      <a:pt x="0" y="143"/>
                    </a:moveTo>
                    <a:lnTo>
                      <a:pt x="0" y="192"/>
                    </a:lnTo>
                    <a:lnTo>
                      <a:pt x="30" y="192"/>
                    </a:lnTo>
                    <a:lnTo>
                      <a:pt x="30" y="143"/>
                    </a:lnTo>
                    <a:close/>
                    <a:moveTo>
                      <a:pt x="59" y="109"/>
                    </a:moveTo>
                    <a:lnTo>
                      <a:pt x="59" y="192"/>
                    </a:lnTo>
                    <a:lnTo>
                      <a:pt x="88" y="192"/>
                    </a:lnTo>
                    <a:lnTo>
                      <a:pt x="88" y="109"/>
                    </a:lnTo>
                    <a:close/>
                    <a:moveTo>
                      <a:pt x="118" y="70"/>
                    </a:moveTo>
                    <a:lnTo>
                      <a:pt x="118" y="192"/>
                    </a:lnTo>
                    <a:lnTo>
                      <a:pt x="147" y="192"/>
                    </a:lnTo>
                    <a:lnTo>
                      <a:pt x="147" y="70"/>
                    </a:lnTo>
                    <a:close/>
                    <a:moveTo>
                      <a:pt x="177" y="35"/>
                    </a:moveTo>
                    <a:lnTo>
                      <a:pt x="177" y="192"/>
                    </a:lnTo>
                    <a:lnTo>
                      <a:pt x="206" y="192"/>
                    </a:lnTo>
                    <a:lnTo>
                      <a:pt x="206" y="35"/>
                    </a:lnTo>
                    <a:close/>
                    <a:moveTo>
                      <a:pt x="235" y="1"/>
                    </a:moveTo>
                    <a:lnTo>
                      <a:pt x="235" y="197"/>
                    </a:lnTo>
                    <a:lnTo>
                      <a:pt x="265" y="197"/>
                    </a:lnTo>
                    <a:lnTo>
                      <a:pt x="2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8208620" y="1229494"/>
                <a:ext cx="121531" cy="58776"/>
              </a:xfrm>
              <a:custGeom>
                <a:avLst/>
                <a:gdLst/>
                <a:ahLst/>
                <a:cxnLst/>
                <a:rect l="l" t="t" r="r" b="b"/>
                <a:pathLst>
                  <a:path w="397" h="192" extrusionOk="0">
                    <a:moveTo>
                      <a:pt x="44" y="20"/>
                    </a:moveTo>
                    <a:cubicBezTo>
                      <a:pt x="30" y="20"/>
                      <a:pt x="20" y="35"/>
                      <a:pt x="20" y="50"/>
                    </a:cubicBezTo>
                    <a:lnTo>
                      <a:pt x="20" y="148"/>
                    </a:lnTo>
                    <a:cubicBezTo>
                      <a:pt x="20" y="162"/>
                      <a:pt x="30" y="172"/>
                      <a:pt x="44" y="172"/>
                    </a:cubicBezTo>
                    <a:lnTo>
                      <a:pt x="274" y="172"/>
                    </a:lnTo>
                    <a:lnTo>
                      <a:pt x="274" y="20"/>
                    </a:lnTo>
                    <a:close/>
                    <a:moveTo>
                      <a:pt x="338" y="11"/>
                    </a:moveTo>
                    <a:cubicBezTo>
                      <a:pt x="358" y="11"/>
                      <a:pt x="372" y="25"/>
                      <a:pt x="372" y="45"/>
                    </a:cubicBezTo>
                    <a:lnTo>
                      <a:pt x="372" y="153"/>
                    </a:lnTo>
                    <a:cubicBezTo>
                      <a:pt x="372" y="172"/>
                      <a:pt x="358" y="187"/>
                      <a:pt x="338" y="187"/>
                    </a:cubicBezTo>
                    <a:lnTo>
                      <a:pt x="39" y="187"/>
                    </a:lnTo>
                    <a:cubicBezTo>
                      <a:pt x="25" y="187"/>
                      <a:pt x="5" y="172"/>
                      <a:pt x="5" y="153"/>
                    </a:cubicBezTo>
                    <a:lnTo>
                      <a:pt x="5" y="45"/>
                    </a:lnTo>
                    <a:cubicBezTo>
                      <a:pt x="5" y="25"/>
                      <a:pt x="25" y="11"/>
                      <a:pt x="39" y="11"/>
                    </a:cubicBezTo>
                    <a:close/>
                    <a:moveTo>
                      <a:pt x="39" y="1"/>
                    </a:moveTo>
                    <a:cubicBezTo>
                      <a:pt x="20" y="1"/>
                      <a:pt x="0" y="20"/>
                      <a:pt x="0" y="45"/>
                    </a:cubicBezTo>
                    <a:lnTo>
                      <a:pt x="0" y="153"/>
                    </a:lnTo>
                    <a:cubicBezTo>
                      <a:pt x="0" y="172"/>
                      <a:pt x="20" y="192"/>
                      <a:pt x="39" y="192"/>
                    </a:cubicBezTo>
                    <a:lnTo>
                      <a:pt x="338" y="192"/>
                    </a:lnTo>
                    <a:cubicBezTo>
                      <a:pt x="363" y="192"/>
                      <a:pt x="377" y="172"/>
                      <a:pt x="377" y="153"/>
                    </a:cubicBezTo>
                    <a:lnTo>
                      <a:pt x="377" y="123"/>
                    </a:lnTo>
                    <a:lnTo>
                      <a:pt x="397" y="123"/>
                    </a:lnTo>
                    <a:lnTo>
                      <a:pt x="397" y="74"/>
                    </a:lnTo>
                    <a:lnTo>
                      <a:pt x="377" y="74"/>
                    </a:lnTo>
                    <a:lnTo>
                      <a:pt x="377" y="45"/>
                    </a:lnTo>
                    <a:cubicBezTo>
                      <a:pt x="377" y="20"/>
                      <a:pt x="363" y="1"/>
                      <a:pt x="3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8461783" y="1509901"/>
                <a:ext cx="71020" cy="34898"/>
              </a:xfrm>
              <a:custGeom>
                <a:avLst/>
                <a:gdLst/>
                <a:ahLst/>
                <a:cxnLst/>
                <a:rect l="l" t="t" r="r" b="b"/>
                <a:pathLst>
                  <a:path w="232" h="114" extrusionOk="0">
                    <a:moveTo>
                      <a:pt x="1" y="1"/>
                    </a:moveTo>
                    <a:lnTo>
                      <a:pt x="1" y="113"/>
                    </a:lnTo>
                    <a:lnTo>
                      <a:pt x="231" y="113"/>
                    </a:lnTo>
                    <a:lnTo>
                      <a:pt x="231"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6118723" y="1509901"/>
                <a:ext cx="69184" cy="34898"/>
              </a:xfrm>
              <a:custGeom>
                <a:avLst/>
                <a:gdLst/>
                <a:ahLst/>
                <a:cxnLst/>
                <a:rect l="l" t="t" r="r" b="b"/>
                <a:pathLst>
                  <a:path w="226" h="114" extrusionOk="0">
                    <a:moveTo>
                      <a:pt x="0" y="1"/>
                    </a:moveTo>
                    <a:lnTo>
                      <a:pt x="0" y="113"/>
                    </a:lnTo>
                    <a:lnTo>
                      <a:pt x="226" y="113"/>
                    </a:lnTo>
                    <a:lnTo>
                      <a:pt x="226"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8461783" y="5598144"/>
                <a:ext cx="71020" cy="36429"/>
              </a:xfrm>
              <a:custGeom>
                <a:avLst/>
                <a:gdLst/>
                <a:ahLst/>
                <a:cxnLst/>
                <a:rect l="l" t="t" r="r" b="b"/>
                <a:pathLst>
                  <a:path w="232" h="119" extrusionOk="0">
                    <a:moveTo>
                      <a:pt x="1" y="1"/>
                    </a:moveTo>
                    <a:lnTo>
                      <a:pt x="1" y="118"/>
                    </a:lnTo>
                    <a:lnTo>
                      <a:pt x="231" y="118"/>
                    </a:lnTo>
                    <a:lnTo>
                      <a:pt x="231"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6118723" y="5598144"/>
                <a:ext cx="69184" cy="36429"/>
              </a:xfrm>
              <a:custGeom>
                <a:avLst/>
                <a:gdLst/>
                <a:ahLst/>
                <a:cxnLst/>
                <a:rect l="l" t="t" r="r" b="b"/>
                <a:pathLst>
                  <a:path w="226" h="119" extrusionOk="0">
                    <a:moveTo>
                      <a:pt x="0" y="1"/>
                    </a:moveTo>
                    <a:lnTo>
                      <a:pt x="0" y="118"/>
                    </a:lnTo>
                    <a:lnTo>
                      <a:pt x="226" y="118"/>
                    </a:lnTo>
                    <a:lnTo>
                      <a:pt x="226" y="1"/>
                    </a:lnTo>
                    <a:close/>
                  </a:path>
                </a:pathLst>
              </a:custGeom>
              <a:solidFill>
                <a:srgbClr val="1516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6336866" y="419093"/>
                <a:ext cx="1484388" cy="2728776"/>
              </a:xfrm>
              <a:custGeom>
                <a:avLst/>
                <a:gdLst/>
                <a:ahLst/>
                <a:cxnLst/>
                <a:rect l="l" t="t" r="r" b="b"/>
                <a:pathLst>
                  <a:path w="4849" h="8914" extrusionOk="0">
                    <a:moveTo>
                      <a:pt x="1524" y="177"/>
                    </a:moveTo>
                    <a:lnTo>
                      <a:pt x="1524" y="0"/>
                    </a:lnTo>
                    <a:lnTo>
                      <a:pt x="696" y="0"/>
                    </a:lnTo>
                    <a:cubicBezTo>
                      <a:pt x="505" y="0"/>
                      <a:pt x="329" y="79"/>
                      <a:pt x="206" y="206"/>
                    </a:cubicBezTo>
                    <a:cubicBezTo>
                      <a:pt x="79" y="333"/>
                      <a:pt x="1" y="505"/>
                      <a:pt x="1" y="701"/>
                    </a:cubicBezTo>
                    <a:lnTo>
                      <a:pt x="1" y="8914"/>
                    </a:lnTo>
                    <a:lnTo>
                      <a:pt x="4849" y="667"/>
                    </a:lnTo>
                    <a:lnTo>
                      <a:pt x="2018" y="667"/>
                    </a:lnTo>
                    <a:cubicBezTo>
                      <a:pt x="1744" y="667"/>
                      <a:pt x="1524" y="446"/>
                      <a:pt x="1524" y="177"/>
                    </a:cubicBezTo>
                    <a:close/>
                  </a:path>
                </a:pathLst>
              </a:custGeom>
              <a:solidFill>
                <a:srgbClr val="FFFFFF">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15"/>
            <p:cNvSpPr/>
            <p:nvPr/>
          </p:nvSpPr>
          <p:spPr>
            <a:xfrm>
              <a:off x="4692200" y="1589375"/>
              <a:ext cx="1880400" cy="609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 name="Google Shape;93;p15"/>
            <p:cNvSpPr/>
            <p:nvPr/>
          </p:nvSpPr>
          <p:spPr>
            <a:xfrm>
              <a:off x="4692200" y="2308150"/>
              <a:ext cx="1880400" cy="609000"/>
            </a:xfrm>
            <a:prstGeom prst="homePlat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4692200" y="3026925"/>
              <a:ext cx="1880400" cy="609000"/>
            </a:xfrm>
            <a:prstGeom prst="homePlate">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 name="Google Shape;95;p15"/>
            <p:cNvSpPr/>
            <p:nvPr/>
          </p:nvSpPr>
          <p:spPr>
            <a:xfrm>
              <a:off x="4692200" y="3745700"/>
              <a:ext cx="1880400" cy="609000"/>
            </a:xfrm>
            <a:prstGeom prst="homePlat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grpSp>
        <p:nvGrpSpPr>
          <p:cNvPr id="145" name="Google Shape;145;p17"/>
          <p:cNvGrpSpPr/>
          <p:nvPr/>
        </p:nvGrpSpPr>
        <p:grpSpPr>
          <a:xfrm>
            <a:off x="223122" y="1489162"/>
            <a:ext cx="2788470" cy="3678932"/>
            <a:chOff x="1206795" y="1053101"/>
            <a:chExt cx="2788470" cy="3678933"/>
          </a:xfrm>
        </p:grpSpPr>
        <p:grpSp>
          <p:nvGrpSpPr>
            <p:cNvPr id="146" name="Google Shape;146;p17"/>
            <p:cNvGrpSpPr/>
            <p:nvPr/>
          </p:nvGrpSpPr>
          <p:grpSpPr>
            <a:xfrm>
              <a:off x="1206795" y="1053101"/>
              <a:ext cx="1737857" cy="3678933"/>
              <a:chOff x="1206795" y="1053101"/>
              <a:chExt cx="1737857" cy="3678933"/>
            </a:xfrm>
          </p:grpSpPr>
          <p:sp>
            <p:nvSpPr>
              <p:cNvPr id="147" name="Google Shape;147;p17"/>
              <p:cNvSpPr/>
              <p:nvPr/>
            </p:nvSpPr>
            <p:spPr>
              <a:xfrm>
                <a:off x="1206795" y="1053101"/>
                <a:ext cx="1737857" cy="3678933"/>
              </a:xfrm>
              <a:custGeom>
                <a:avLst/>
                <a:gdLst/>
                <a:ahLst/>
                <a:cxnLst/>
                <a:rect l="l" t="t" r="r" b="b"/>
                <a:pathLst>
                  <a:path w="6911" h="14630" extrusionOk="0">
                    <a:moveTo>
                      <a:pt x="1048" y="1"/>
                    </a:moveTo>
                    <a:cubicBezTo>
                      <a:pt x="470" y="1"/>
                      <a:pt x="0" y="471"/>
                      <a:pt x="0" y="1054"/>
                    </a:cubicBezTo>
                    <a:lnTo>
                      <a:pt x="0" y="13581"/>
                    </a:lnTo>
                    <a:cubicBezTo>
                      <a:pt x="0" y="14159"/>
                      <a:pt x="470" y="14629"/>
                      <a:pt x="1048" y="14629"/>
                    </a:cubicBezTo>
                    <a:lnTo>
                      <a:pt x="5862" y="14629"/>
                    </a:lnTo>
                    <a:cubicBezTo>
                      <a:pt x="6440" y="14629"/>
                      <a:pt x="6911" y="14159"/>
                      <a:pt x="6911" y="13581"/>
                    </a:cubicBezTo>
                    <a:lnTo>
                      <a:pt x="6911" y="1054"/>
                    </a:lnTo>
                    <a:cubicBezTo>
                      <a:pt x="6911" y="471"/>
                      <a:pt x="6440" y="1"/>
                      <a:pt x="5862" y="1"/>
                    </a:cubicBezTo>
                    <a:close/>
                  </a:path>
                </a:pathLst>
              </a:custGeom>
              <a:solidFill>
                <a:srgbClr val="3D4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7"/>
              <p:cNvSpPr/>
              <p:nvPr/>
            </p:nvSpPr>
            <p:spPr>
              <a:xfrm>
                <a:off x="1920947" y="1306828"/>
                <a:ext cx="304521" cy="74182"/>
              </a:xfrm>
              <a:custGeom>
                <a:avLst/>
                <a:gdLst/>
                <a:ahLst/>
                <a:cxnLst/>
                <a:rect l="l" t="t" r="r" b="b"/>
                <a:pathLst>
                  <a:path w="1211" h="295" extrusionOk="0">
                    <a:moveTo>
                      <a:pt x="148" y="1"/>
                    </a:moveTo>
                    <a:cubicBezTo>
                      <a:pt x="64" y="1"/>
                      <a:pt x="1" y="69"/>
                      <a:pt x="1" y="148"/>
                    </a:cubicBezTo>
                    <a:cubicBezTo>
                      <a:pt x="1" y="231"/>
                      <a:pt x="64" y="295"/>
                      <a:pt x="148" y="295"/>
                    </a:cubicBezTo>
                    <a:lnTo>
                      <a:pt x="1063" y="295"/>
                    </a:lnTo>
                    <a:cubicBezTo>
                      <a:pt x="1142" y="295"/>
                      <a:pt x="1210" y="231"/>
                      <a:pt x="1210" y="148"/>
                    </a:cubicBezTo>
                    <a:cubicBezTo>
                      <a:pt x="1210" y="69"/>
                      <a:pt x="1142" y="1"/>
                      <a:pt x="1063" y="1"/>
                    </a:cubicBezTo>
                    <a:close/>
                  </a:path>
                </a:pathLst>
              </a:custGeom>
              <a:solidFill>
                <a:srgbClr val="5F6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7"/>
              <p:cNvSpPr/>
              <p:nvPr/>
            </p:nvSpPr>
            <p:spPr>
              <a:xfrm>
                <a:off x="1879207" y="4438554"/>
                <a:ext cx="388007" cy="109890"/>
              </a:xfrm>
              <a:custGeom>
                <a:avLst/>
                <a:gdLst/>
                <a:ahLst/>
                <a:cxnLst/>
                <a:rect l="l" t="t" r="r" b="b"/>
                <a:pathLst>
                  <a:path w="1543" h="437" extrusionOk="0">
                    <a:moveTo>
                      <a:pt x="186" y="1"/>
                    </a:moveTo>
                    <a:cubicBezTo>
                      <a:pt x="83" y="1"/>
                      <a:pt x="0" y="99"/>
                      <a:pt x="0" y="221"/>
                    </a:cubicBezTo>
                    <a:cubicBezTo>
                      <a:pt x="0" y="339"/>
                      <a:pt x="83" y="437"/>
                      <a:pt x="186" y="437"/>
                    </a:cubicBezTo>
                    <a:lnTo>
                      <a:pt x="1352" y="437"/>
                    </a:lnTo>
                    <a:cubicBezTo>
                      <a:pt x="1455" y="437"/>
                      <a:pt x="1543" y="339"/>
                      <a:pt x="1543" y="221"/>
                    </a:cubicBezTo>
                    <a:cubicBezTo>
                      <a:pt x="1543" y="99"/>
                      <a:pt x="1455" y="1"/>
                      <a:pt x="1352" y="1"/>
                    </a:cubicBezTo>
                    <a:close/>
                  </a:path>
                </a:pathLst>
              </a:custGeom>
              <a:solidFill>
                <a:srgbClr val="5F6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 name="Google Shape;150;p17"/>
            <p:cNvGrpSpPr/>
            <p:nvPr/>
          </p:nvGrpSpPr>
          <p:grpSpPr>
            <a:xfrm>
              <a:off x="1315175" y="1555776"/>
              <a:ext cx="2680090" cy="668897"/>
              <a:chOff x="1315175" y="1555776"/>
              <a:chExt cx="2680090" cy="668897"/>
            </a:xfrm>
          </p:grpSpPr>
          <p:sp>
            <p:nvSpPr>
              <p:cNvPr id="151" name="Google Shape;151;p17"/>
              <p:cNvSpPr/>
              <p:nvPr/>
            </p:nvSpPr>
            <p:spPr>
              <a:xfrm>
                <a:off x="2944403" y="1555776"/>
                <a:ext cx="1050862" cy="668897"/>
              </a:xfrm>
              <a:custGeom>
                <a:avLst/>
                <a:gdLst/>
                <a:ahLst/>
                <a:cxnLst/>
                <a:rect l="l" t="t" r="r" b="b"/>
                <a:pathLst>
                  <a:path w="4179" h="2660" extrusionOk="0">
                    <a:moveTo>
                      <a:pt x="1" y="0"/>
                    </a:moveTo>
                    <a:lnTo>
                      <a:pt x="1" y="2659"/>
                    </a:lnTo>
                    <a:lnTo>
                      <a:pt x="2963" y="2659"/>
                    </a:lnTo>
                    <a:lnTo>
                      <a:pt x="4178" y="1332"/>
                    </a:lnTo>
                    <a:lnTo>
                      <a:pt x="29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7"/>
              <p:cNvSpPr/>
              <p:nvPr/>
            </p:nvSpPr>
            <p:spPr>
              <a:xfrm>
                <a:off x="1315175" y="1555776"/>
                <a:ext cx="1515062" cy="668897"/>
              </a:xfrm>
              <a:custGeom>
                <a:avLst/>
                <a:gdLst/>
                <a:ahLst/>
                <a:cxnLst/>
                <a:rect l="l" t="t" r="r" b="b"/>
                <a:pathLst>
                  <a:path w="6025" h="2660" extrusionOk="0">
                    <a:moveTo>
                      <a:pt x="0" y="0"/>
                    </a:moveTo>
                    <a:lnTo>
                      <a:pt x="0" y="2659"/>
                    </a:lnTo>
                    <a:lnTo>
                      <a:pt x="6024" y="2659"/>
                    </a:lnTo>
                    <a:lnTo>
                      <a:pt x="6024"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lt1"/>
                    </a:solidFill>
                    <a:latin typeface="Fira Sans Extra Condensed Medium"/>
                    <a:ea typeface="Fira Sans Extra Condensed Medium"/>
                    <a:cs typeface="Fira Sans Extra Condensed Medium"/>
                    <a:sym typeface="Fira Sans Extra Condensed Medium"/>
                  </a:rPr>
                  <a:t>Thương hiệu</a:t>
                </a:r>
                <a:endParaRPr sz="2000" dirty="0">
                  <a:solidFill>
                    <a:schemeClr val="lt1"/>
                  </a:solidFill>
                  <a:latin typeface="Fira Sans Extra Condensed Medium"/>
                  <a:ea typeface="Fira Sans Extra Condensed Medium"/>
                  <a:cs typeface="Fira Sans Extra Condensed Medium"/>
                  <a:sym typeface="Fira Sans Extra Condensed Medium"/>
                </a:endParaRPr>
              </a:p>
            </p:txBody>
          </p:sp>
        </p:grpSp>
        <p:grpSp>
          <p:nvGrpSpPr>
            <p:cNvPr id="155" name="Google Shape;155;p17"/>
            <p:cNvGrpSpPr/>
            <p:nvPr/>
          </p:nvGrpSpPr>
          <p:grpSpPr>
            <a:xfrm>
              <a:off x="1315175" y="3560945"/>
              <a:ext cx="2680090" cy="668897"/>
              <a:chOff x="1315175" y="3560945"/>
              <a:chExt cx="2680090" cy="668897"/>
            </a:xfrm>
          </p:grpSpPr>
          <p:sp>
            <p:nvSpPr>
              <p:cNvPr id="156" name="Google Shape;156;p17"/>
              <p:cNvSpPr/>
              <p:nvPr/>
            </p:nvSpPr>
            <p:spPr>
              <a:xfrm>
                <a:off x="2944403" y="3560945"/>
                <a:ext cx="1050862" cy="668897"/>
              </a:xfrm>
              <a:custGeom>
                <a:avLst/>
                <a:gdLst/>
                <a:ahLst/>
                <a:cxnLst/>
                <a:rect l="l" t="t" r="r" b="b"/>
                <a:pathLst>
                  <a:path w="4179" h="2660" extrusionOk="0">
                    <a:moveTo>
                      <a:pt x="1" y="0"/>
                    </a:moveTo>
                    <a:lnTo>
                      <a:pt x="1" y="2659"/>
                    </a:lnTo>
                    <a:lnTo>
                      <a:pt x="2963" y="2659"/>
                    </a:lnTo>
                    <a:lnTo>
                      <a:pt x="4178" y="1332"/>
                    </a:lnTo>
                    <a:lnTo>
                      <a:pt x="29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7"/>
              <p:cNvSpPr/>
              <p:nvPr/>
            </p:nvSpPr>
            <p:spPr>
              <a:xfrm>
                <a:off x="1315175" y="3560945"/>
                <a:ext cx="1515062" cy="668897"/>
              </a:xfrm>
              <a:custGeom>
                <a:avLst/>
                <a:gdLst/>
                <a:ahLst/>
                <a:cxnLst/>
                <a:rect l="l" t="t" r="r" b="b"/>
                <a:pathLst>
                  <a:path w="6025" h="2660" extrusionOk="0">
                    <a:moveTo>
                      <a:pt x="0" y="0"/>
                    </a:moveTo>
                    <a:lnTo>
                      <a:pt x="0" y="2659"/>
                    </a:lnTo>
                    <a:lnTo>
                      <a:pt x="6024" y="2659"/>
                    </a:lnTo>
                    <a:lnTo>
                      <a:pt x="6024" y="0"/>
                    </a:ln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dirty="0">
                    <a:solidFill>
                      <a:schemeClr val="lt1"/>
                    </a:solidFill>
                    <a:latin typeface="Fira Sans Extra Condensed Medium"/>
                    <a:ea typeface="Fira Sans Extra Condensed Medium"/>
                    <a:cs typeface="Fira Sans Extra Condensed Medium"/>
                    <a:sym typeface="Fira Sans Extra Condensed Medium"/>
                  </a:rPr>
                  <a:t>Thu thập</a:t>
                </a:r>
                <a:endParaRPr dirty="0"/>
              </a:p>
            </p:txBody>
          </p:sp>
        </p:grpSp>
        <p:grpSp>
          <p:nvGrpSpPr>
            <p:cNvPr id="160" name="Google Shape;160;p17"/>
            <p:cNvGrpSpPr/>
            <p:nvPr/>
          </p:nvGrpSpPr>
          <p:grpSpPr>
            <a:xfrm>
              <a:off x="1315175" y="2224668"/>
              <a:ext cx="2680090" cy="668897"/>
              <a:chOff x="1315175" y="2224668"/>
              <a:chExt cx="2680090" cy="668897"/>
            </a:xfrm>
          </p:grpSpPr>
          <p:sp>
            <p:nvSpPr>
              <p:cNvPr id="161" name="Google Shape;161;p17"/>
              <p:cNvSpPr/>
              <p:nvPr/>
            </p:nvSpPr>
            <p:spPr>
              <a:xfrm>
                <a:off x="2944403" y="2224668"/>
                <a:ext cx="1050862" cy="668897"/>
              </a:xfrm>
              <a:custGeom>
                <a:avLst/>
                <a:gdLst/>
                <a:ahLst/>
                <a:cxnLst/>
                <a:rect l="l" t="t" r="r" b="b"/>
                <a:pathLst>
                  <a:path w="4179" h="2660" extrusionOk="0">
                    <a:moveTo>
                      <a:pt x="1" y="0"/>
                    </a:moveTo>
                    <a:lnTo>
                      <a:pt x="1" y="2660"/>
                    </a:lnTo>
                    <a:lnTo>
                      <a:pt x="2963" y="2660"/>
                    </a:lnTo>
                    <a:lnTo>
                      <a:pt x="4178" y="1328"/>
                    </a:lnTo>
                    <a:lnTo>
                      <a:pt x="29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7"/>
              <p:cNvSpPr/>
              <p:nvPr/>
            </p:nvSpPr>
            <p:spPr>
              <a:xfrm>
                <a:off x="1315175" y="2224668"/>
                <a:ext cx="1515062" cy="668897"/>
              </a:xfrm>
              <a:custGeom>
                <a:avLst/>
                <a:gdLst/>
                <a:ahLst/>
                <a:cxnLst/>
                <a:rect l="l" t="t" r="r" b="b"/>
                <a:pathLst>
                  <a:path w="6025" h="2660" extrusionOk="0">
                    <a:moveTo>
                      <a:pt x="0" y="0"/>
                    </a:moveTo>
                    <a:lnTo>
                      <a:pt x="0" y="2660"/>
                    </a:lnTo>
                    <a:lnTo>
                      <a:pt x="6024" y="2660"/>
                    </a:lnTo>
                    <a:lnTo>
                      <a:pt x="6024"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dirty="0">
                    <a:solidFill>
                      <a:schemeClr val="lt1"/>
                    </a:solidFill>
                    <a:latin typeface="Fira Sans Extra Condensed Medium"/>
                    <a:ea typeface="Fira Sans Extra Condensed Medium"/>
                    <a:cs typeface="Fira Sans Extra Condensed Medium"/>
                    <a:sym typeface="Fira Sans Extra Condensed Medium"/>
                  </a:rPr>
                  <a:t>Sản phẩm</a:t>
                </a:r>
                <a:endParaRPr dirty="0"/>
              </a:p>
            </p:txBody>
          </p:sp>
        </p:grpSp>
        <p:grpSp>
          <p:nvGrpSpPr>
            <p:cNvPr id="165" name="Google Shape;165;p17"/>
            <p:cNvGrpSpPr/>
            <p:nvPr/>
          </p:nvGrpSpPr>
          <p:grpSpPr>
            <a:xfrm>
              <a:off x="1315175" y="2893309"/>
              <a:ext cx="2680090" cy="667891"/>
              <a:chOff x="1315175" y="2893309"/>
              <a:chExt cx="2680090" cy="667891"/>
            </a:xfrm>
          </p:grpSpPr>
          <p:sp>
            <p:nvSpPr>
              <p:cNvPr id="166" name="Google Shape;166;p17"/>
              <p:cNvSpPr/>
              <p:nvPr/>
            </p:nvSpPr>
            <p:spPr>
              <a:xfrm>
                <a:off x="2944403" y="2893309"/>
                <a:ext cx="1050862" cy="667891"/>
              </a:xfrm>
              <a:custGeom>
                <a:avLst/>
                <a:gdLst/>
                <a:ahLst/>
                <a:cxnLst/>
                <a:rect l="l" t="t" r="r" b="b"/>
                <a:pathLst>
                  <a:path w="4179" h="2656" extrusionOk="0">
                    <a:moveTo>
                      <a:pt x="1" y="1"/>
                    </a:moveTo>
                    <a:lnTo>
                      <a:pt x="1" y="2655"/>
                    </a:lnTo>
                    <a:lnTo>
                      <a:pt x="2963" y="2655"/>
                    </a:lnTo>
                    <a:lnTo>
                      <a:pt x="4178" y="1328"/>
                    </a:lnTo>
                    <a:lnTo>
                      <a:pt x="29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7"/>
              <p:cNvSpPr/>
              <p:nvPr/>
            </p:nvSpPr>
            <p:spPr>
              <a:xfrm>
                <a:off x="1315175" y="2893309"/>
                <a:ext cx="1515062" cy="667891"/>
              </a:xfrm>
              <a:custGeom>
                <a:avLst/>
                <a:gdLst/>
                <a:ahLst/>
                <a:cxnLst/>
                <a:rect l="l" t="t" r="r" b="b"/>
                <a:pathLst>
                  <a:path w="6025" h="2656" extrusionOk="0">
                    <a:moveTo>
                      <a:pt x="0" y="1"/>
                    </a:moveTo>
                    <a:lnTo>
                      <a:pt x="0" y="2655"/>
                    </a:lnTo>
                    <a:lnTo>
                      <a:pt x="6024" y="2655"/>
                    </a:lnTo>
                    <a:lnTo>
                      <a:pt x="6024" y="1"/>
                    </a:ln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dirty="0">
                    <a:solidFill>
                      <a:schemeClr val="lt1"/>
                    </a:solidFill>
                    <a:latin typeface="Fira Sans Extra Condensed Medium"/>
                    <a:sym typeface="Fira Sans Extra Condensed Medium"/>
                  </a:rPr>
                  <a:t>Thông tin</a:t>
                </a:r>
                <a:endParaRPr dirty="0"/>
              </a:p>
            </p:txBody>
          </p:sp>
        </p:grpSp>
        <p:grpSp>
          <p:nvGrpSpPr>
            <p:cNvPr id="170" name="Google Shape;170;p17"/>
            <p:cNvGrpSpPr/>
            <p:nvPr/>
          </p:nvGrpSpPr>
          <p:grpSpPr>
            <a:xfrm>
              <a:off x="3292493" y="1739800"/>
              <a:ext cx="347139" cy="309148"/>
              <a:chOff x="4355125" y="3268113"/>
              <a:chExt cx="434250" cy="386725"/>
            </a:xfrm>
          </p:grpSpPr>
          <p:sp>
            <p:nvSpPr>
              <p:cNvPr id="171" name="Google Shape;171;p17"/>
              <p:cNvSpPr/>
              <p:nvPr/>
            </p:nvSpPr>
            <p:spPr>
              <a:xfrm>
                <a:off x="4355125" y="3268113"/>
                <a:ext cx="434250" cy="101500"/>
              </a:xfrm>
              <a:custGeom>
                <a:avLst/>
                <a:gdLst/>
                <a:ahLst/>
                <a:cxnLst/>
                <a:rect l="l" t="t" r="r" b="b"/>
                <a:pathLst>
                  <a:path w="17370" h="4060" extrusionOk="0">
                    <a:moveTo>
                      <a:pt x="8688" y="0"/>
                    </a:moveTo>
                    <a:cubicBezTo>
                      <a:pt x="5694" y="0"/>
                      <a:pt x="2760" y="1065"/>
                      <a:pt x="449" y="2994"/>
                    </a:cubicBezTo>
                    <a:cubicBezTo>
                      <a:pt x="1" y="3411"/>
                      <a:pt x="383" y="4058"/>
                      <a:pt x="862" y="4058"/>
                    </a:cubicBezTo>
                    <a:cubicBezTo>
                      <a:pt x="983" y="4058"/>
                      <a:pt x="1111" y="4016"/>
                      <a:pt x="1233" y="3919"/>
                    </a:cubicBezTo>
                    <a:cubicBezTo>
                      <a:pt x="3393" y="2120"/>
                      <a:pt x="6041" y="1221"/>
                      <a:pt x="8688" y="1221"/>
                    </a:cubicBezTo>
                    <a:cubicBezTo>
                      <a:pt x="11336" y="1221"/>
                      <a:pt x="13983" y="2120"/>
                      <a:pt x="16144" y="3919"/>
                    </a:cubicBezTo>
                    <a:cubicBezTo>
                      <a:pt x="16264" y="4019"/>
                      <a:pt x="16405" y="4059"/>
                      <a:pt x="16545" y="4059"/>
                    </a:cubicBezTo>
                    <a:cubicBezTo>
                      <a:pt x="17108" y="4059"/>
                      <a:pt x="17369" y="3356"/>
                      <a:pt x="16927" y="2994"/>
                    </a:cubicBezTo>
                    <a:cubicBezTo>
                      <a:pt x="14616" y="1065"/>
                      <a:pt x="11703" y="0"/>
                      <a:pt x="86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a:off x="4400000" y="3351488"/>
                <a:ext cx="349700" cy="93600"/>
              </a:xfrm>
              <a:custGeom>
                <a:avLst/>
                <a:gdLst/>
                <a:ahLst/>
                <a:cxnLst/>
                <a:rect l="l" t="t" r="r" b="b"/>
                <a:pathLst>
                  <a:path w="13988" h="3744" extrusionOk="0">
                    <a:moveTo>
                      <a:pt x="6970" y="1"/>
                    </a:moveTo>
                    <a:cubicBezTo>
                      <a:pt x="6944" y="1"/>
                      <a:pt x="6919" y="1"/>
                      <a:pt x="6893" y="1"/>
                    </a:cubicBezTo>
                    <a:cubicBezTo>
                      <a:pt x="6869" y="1"/>
                      <a:pt x="6844" y="1"/>
                      <a:pt x="6819" y="1"/>
                    </a:cubicBezTo>
                    <a:cubicBezTo>
                      <a:pt x="4374" y="1"/>
                      <a:pt x="2012" y="983"/>
                      <a:pt x="242" y="2714"/>
                    </a:cubicBezTo>
                    <a:cubicBezTo>
                      <a:pt x="1" y="2935"/>
                      <a:pt x="1" y="3337"/>
                      <a:pt x="242" y="3578"/>
                    </a:cubicBezTo>
                    <a:cubicBezTo>
                      <a:pt x="362" y="3688"/>
                      <a:pt x="518" y="3744"/>
                      <a:pt x="674" y="3744"/>
                    </a:cubicBezTo>
                    <a:cubicBezTo>
                      <a:pt x="830" y="3744"/>
                      <a:pt x="985" y="3688"/>
                      <a:pt x="1106" y="3578"/>
                    </a:cubicBezTo>
                    <a:cubicBezTo>
                      <a:pt x="2714" y="1990"/>
                      <a:pt x="4808" y="1197"/>
                      <a:pt x="6903" y="1197"/>
                    </a:cubicBezTo>
                    <a:cubicBezTo>
                      <a:pt x="8998" y="1197"/>
                      <a:pt x="11093" y="1990"/>
                      <a:pt x="12701" y="3578"/>
                    </a:cubicBezTo>
                    <a:cubicBezTo>
                      <a:pt x="12829" y="3693"/>
                      <a:pt x="12969" y="3742"/>
                      <a:pt x="13104" y="3742"/>
                    </a:cubicBezTo>
                    <a:cubicBezTo>
                      <a:pt x="13580" y="3742"/>
                      <a:pt x="13988" y="3132"/>
                      <a:pt x="13565" y="2694"/>
                    </a:cubicBezTo>
                    <a:cubicBezTo>
                      <a:pt x="11795" y="963"/>
                      <a:pt x="9434" y="1"/>
                      <a:pt x="69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7"/>
              <p:cNvSpPr/>
              <p:nvPr/>
            </p:nvSpPr>
            <p:spPr>
              <a:xfrm>
                <a:off x="4438950" y="3434388"/>
                <a:ext cx="267525" cy="88950"/>
              </a:xfrm>
              <a:custGeom>
                <a:avLst/>
                <a:gdLst/>
                <a:ahLst/>
                <a:cxnLst/>
                <a:rect l="l" t="t" r="r" b="b"/>
                <a:pathLst>
                  <a:path w="10701" h="3558" extrusionOk="0">
                    <a:moveTo>
                      <a:pt x="5335" y="1"/>
                    </a:moveTo>
                    <a:cubicBezTo>
                      <a:pt x="3346" y="1"/>
                      <a:pt x="1457" y="965"/>
                      <a:pt x="291" y="2593"/>
                    </a:cubicBezTo>
                    <a:cubicBezTo>
                      <a:pt x="0" y="3059"/>
                      <a:pt x="395" y="3524"/>
                      <a:pt x="817" y="3524"/>
                    </a:cubicBezTo>
                    <a:cubicBezTo>
                      <a:pt x="978" y="3524"/>
                      <a:pt x="1143" y="3457"/>
                      <a:pt x="1276" y="3296"/>
                    </a:cubicBezTo>
                    <a:cubicBezTo>
                      <a:pt x="2271" y="1910"/>
                      <a:pt x="3803" y="1216"/>
                      <a:pt x="5335" y="1216"/>
                    </a:cubicBezTo>
                    <a:cubicBezTo>
                      <a:pt x="6868" y="1216"/>
                      <a:pt x="8400" y="1910"/>
                      <a:pt x="9394" y="3296"/>
                    </a:cubicBezTo>
                    <a:cubicBezTo>
                      <a:pt x="9515" y="3457"/>
                      <a:pt x="9696" y="3557"/>
                      <a:pt x="9897" y="3557"/>
                    </a:cubicBezTo>
                    <a:cubicBezTo>
                      <a:pt x="10399" y="3557"/>
                      <a:pt x="10701" y="2995"/>
                      <a:pt x="10399" y="2593"/>
                    </a:cubicBezTo>
                    <a:cubicBezTo>
                      <a:pt x="9234" y="965"/>
                      <a:pt x="7345" y="1"/>
                      <a:pt x="5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7"/>
              <p:cNvSpPr/>
              <p:nvPr/>
            </p:nvSpPr>
            <p:spPr>
              <a:xfrm>
                <a:off x="4485900" y="3524813"/>
                <a:ext cx="151250" cy="130025"/>
              </a:xfrm>
              <a:custGeom>
                <a:avLst/>
                <a:gdLst/>
                <a:ahLst/>
                <a:cxnLst/>
                <a:rect l="l" t="t" r="r" b="b"/>
                <a:pathLst>
                  <a:path w="6050" h="5201" extrusionOk="0">
                    <a:moveTo>
                      <a:pt x="3457" y="1"/>
                    </a:moveTo>
                    <a:cubicBezTo>
                      <a:pt x="1146" y="1"/>
                      <a:pt x="1" y="2794"/>
                      <a:pt x="1629" y="4442"/>
                    </a:cubicBezTo>
                    <a:cubicBezTo>
                      <a:pt x="2153" y="4966"/>
                      <a:pt x="2798" y="5200"/>
                      <a:pt x="3431" y="5200"/>
                    </a:cubicBezTo>
                    <a:cubicBezTo>
                      <a:pt x="4765" y="5200"/>
                      <a:pt x="6050" y="4160"/>
                      <a:pt x="6050" y="2593"/>
                    </a:cubicBezTo>
                    <a:cubicBezTo>
                      <a:pt x="6050" y="1166"/>
                      <a:pt x="4884" y="21"/>
                      <a:pt x="34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175;p17"/>
            <p:cNvGrpSpPr/>
            <p:nvPr/>
          </p:nvGrpSpPr>
          <p:grpSpPr>
            <a:xfrm>
              <a:off x="3310068" y="3756944"/>
              <a:ext cx="311989" cy="276647"/>
              <a:chOff x="4646563" y="2954300"/>
              <a:chExt cx="377300" cy="334600"/>
            </a:xfrm>
          </p:grpSpPr>
          <p:sp>
            <p:nvSpPr>
              <p:cNvPr id="176" name="Google Shape;176;p17"/>
              <p:cNvSpPr/>
              <p:nvPr/>
            </p:nvSpPr>
            <p:spPr>
              <a:xfrm>
                <a:off x="4646563" y="3245675"/>
                <a:ext cx="80400" cy="43225"/>
              </a:xfrm>
              <a:custGeom>
                <a:avLst/>
                <a:gdLst/>
                <a:ahLst/>
                <a:cxnLst/>
                <a:rect l="l" t="t" r="r" b="b"/>
                <a:pathLst>
                  <a:path w="3216" h="1729" extrusionOk="0">
                    <a:moveTo>
                      <a:pt x="0" y="0"/>
                    </a:moveTo>
                    <a:lnTo>
                      <a:pt x="0"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7"/>
              <p:cNvSpPr/>
              <p:nvPr/>
            </p:nvSpPr>
            <p:spPr>
              <a:xfrm>
                <a:off x="4745538" y="3245675"/>
                <a:ext cx="80400" cy="43225"/>
              </a:xfrm>
              <a:custGeom>
                <a:avLst/>
                <a:gdLst/>
                <a:ahLst/>
                <a:cxnLst/>
                <a:rect l="l" t="t" r="r" b="b"/>
                <a:pathLst>
                  <a:path w="3216" h="1729" extrusionOk="0">
                    <a:moveTo>
                      <a:pt x="0" y="0"/>
                    </a:moveTo>
                    <a:lnTo>
                      <a:pt x="0" y="1728"/>
                    </a:lnTo>
                    <a:lnTo>
                      <a:pt x="3215" y="1728"/>
                    </a:lnTo>
                    <a:lnTo>
                      <a:pt x="32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7"/>
              <p:cNvSpPr/>
              <p:nvPr/>
            </p:nvSpPr>
            <p:spPr>
              <a:xfrm>
                <a:off x="4844488" y="3245675"/>
                <a:ext cx="80425" cy="43225"/>
              </a:xfrm>
              <a:custGeom>
                <a:avLst/>
                <a:gdLst/>
                <a:ahLst/>
                <a:cxnLst/>
                <a:rect l="l" t="t" r="r" b="b"/>
                <a:pathLst>
                  <a:path w="3217" h="1729" extrusionOk="0">
                    <a:moveTo>
                      <a:pt x="1" y="0"/>
                    </a:moveTo>
                    <a:lnTo>
                      <a:pt x="1"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7"/>
              <p:cNvSpPr/>
              <p:nvPr/>
            </p:nvSpPr>
            <p:spPr>
              <a:xfrm>
                <a:off x="4943463" y="3245675"/>
                <a:ext cx="80400" cy="43225"/>
              </a:xfrm>
              <a:custGeom>
                <a:avLst/>
                <a:gdLst/>
                <a:ahLst/>
                <a:cxnLst/>
                <a:rect l="l" t="t" r="r" b="b"/>
                <a:pathLst>
                  <a:path w="3216" h="1729" extrusionOk="0">
                    <a:moveTo>
                      <a:pt x="1" y="0"/>
                    </a:moveTo>
                    <a:lnTo>
                      <a:pt x="1"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7"/>
              <p:cNvSpPr/>
              <p:nvPr/>
            </p:nvSpPr>
            <p:spPr>
              <a:xfrm>
                <a:off x="4646563" y="3187400"/>
                <a:ext cx="80400" cy="43225"/>
              </a:xfrm>
              <a:custGeom>
                <a:avLst/>
                <a:gdLst/>
                <a:ahLst/>
                <a:cxnLst/>
                <a:rect l="l" t="t" r="r" b="b"/>
                <a:pathLst>
                  <a:path w="3216" h="1729" extrusionOk="0">
                    <a:moveTo>
                      <a:pt x="0" y="0"/>
                    </a:moveTo>
                    <a:lnTo>
                      <a:pt x="0"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7"/>
              <p:cNvSpPr/>
              <p:nvPr/>
            </p:nvSpPr>
            <p:spPr>
              <a:xfrm>
                <a:off x="4745538" y="3187400"/>
                <a:ext cx="80400" cy="43225"/>
              </a:xfrm>
              <a:custGeom>
                <a:avLst/>
                <a:gdLst/>
                <a:ahLst/>
                <a:cxnLst/>
                <a:rect l="l" t="t" r="r" b="b"/>
                <a:pathLst>
                  <a:path w="3216" h="1729" extrusionOk="0">
                    <a:moveTo>
                      <a:pt x="0" y="0"/>
                    </a:moveTo>
                    <a:lnTo>
                      <a:pt x="0" y="1728"/>
                    </a:lnTo>
                    <a:lnTo>
                      <a:pt x="3215" y="1728"/>
                    </a:lnTo>
                    <a:lnTo>
                      <a:pt x="32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7"/>
              <p:cNvSpPr/>
              <p:nvPr/>
            </p:nvSpPr>
            <p:spPr>
              <a:xfrm>
                <a:off x="4844488" y="3187400"/>
                <a:ext cx="80425" cy="43225"/>
              </a:xfrm>
              <a:custGeom>
                <a:avLst/>
                <a:gdLst/>
                <a:ahLst/>
                <a:cxnLst/>
                <a:rect l="l" t="t" r="r" b="b"/>
                <a:pathLst>
                  <a:path w="3217" h="1729" extrusionOk="0">
                    <a:moveTo>
                      <a:pt x="1" y="0"/>
                    </a:moveTo>
                    <a:lnTo>
                      <a:pt x="1"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7"/>
              <p:cNvSpPr/>
              <p:nvPr/>
            </p:nvSpPr>
            <p:spPr>
              <a:xfrm>
                <a:off x="4943463" y="3187400"/>
                <a:ext cx="80400" cy="43225"/>
              </a:xfrm>
              <a:custGeom>
                <a:avLst/>
                <a:gdLst/>
                <a:ahLst/>
                <a:cxnLst/>
                <a:rect l="l" t="t" r="r" b="b"/>
                <a:pathLst>
                  <a:path w="3216" h="1729" extrusionOk="0">
                    <a:moveTo>
                      <a:pt x="1" y="0"/>
                    </a:moveTo>
                    <a:lnTo>
                      <a:pt x="1"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7"/>
              <p:cNvSpPr/>
              <p:nvPr/>
            </p:nvSpPr>
            <p:spPr>
              <a:xfrm>
                <a:off x="4646563" y="3129125"/>
                <a:ext cx="80400" cy="43225"/>
              </a:xfrm>
              <a:custGeom>
                <a:avLst/>
                <a:gdLst/>
                <a:ahLst/>
                <a:cxnLst/>
                <a:rect l="l" t="t" r="r" b="b"/>
                <a:pathLst>
                  <a:path w="3216" h="1729" extrusionOk="0">
                    <a:moveTo>
                      <a:pt x="0" y="0"/>
                    </a:moveTo>
                    <a:lnTo>
                      <a:pt x="0"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7"/>
              <p:cNvSpPr/>
              <p:nvPr/>
            </p:nvSpPr>
            <p:spPr>
              <a:xfrm>
                <a:off x="4745538" y="3129125"/>
                <a:ext cx="80400" cy="43225"/>
              </a:xfrm>
              <a:custGeom>
                <a:avLst/>
                <a:gdLst/>
                <a:ahLst/>
                <a:cxnLst/>
                <a:rect l="l" t="t" r="r" b="b"/>
                <a:pathLst>
                  <a:path w="3216" h="1729" extrusionOk="0">
                    <a:moveTo>
                      <a:pt x="0" y="0"/>
                    </a:moveTo>
                    <a:lnTo>
                      <a:pt x="0" y="1728"/>
                    </a:lnTo>
                    <a:lnTo>
                      <a:pt x="3215" y="1728"/>
                    </a:lnTo>
                    <a:lnTo>
                      <a:pt x="32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7"/>
              <p:cNvSpPr/>
              <p:nvPr/>
            </p:nvSpPr>
            <p:spPr>
              <a:xfrm>
                <a:off x="4844488" y="3129125"/>
                <a:ext cx="80425" cy="43225"/>
              </a:xfrm>
              <a:custGeom>
                <a:avLst/>
                <a:gdLst/>
                <a:ahLst/>
                <a:cxnLst/>
                <a:rect l="l" t="t" r="r" b="b"/>
                <a:pathLst>
                  <a:path w="3217" h="1729" extrusionOk="0">
                    <a:moveTo>
                      <a:pt x="1" y="0"/>
                    </a:moveTo>
                    <a:lnTo>
                      <a:pt x="1"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7"/>
              <p:cNvSpPr/>
              <p:nvPr/>
            </p:nvSpPr>
            <p:spPr>
              <a:xfrm>
                <a:off x="4943463" y="3129125"/>
                <a:ext cx="80400" cy="43225"/>
              </a:xfrm>
              <a:custGeom>
                <a:avLst/>
                <a:gdLst/>
                <a:ahLst/>
                <a:cxnLst/>
                <a:rect l="l" t="t" r="r" b="b"/>
                <a:pathLst>
                  <a:path w="3216" h="1729" extrusionOk="0">
                    <a:moveTo>
                      <a:pt x="1" y="0"/>
                    </a:moveTo>
                    <a:lnTo>
                      <a:pt x="1"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7"/>
              <p:cNvSpPr/>
              <p:nvPr/>
            </p:nvSpPr>
            <p:spPr>
              <a:xfrm>
                <a:off x="4646563" y="3070850"/>
                <a:ext cx="80400" cy="43225"/>
              </a:xfrm>
              <a:custGeom>
                <a:avLst/>
                <a:gdLst/>
                <a:ahLst/>
                <a:cxnLst/>
                <a:rect l="l" t="t" r="r" b="b"/>
                <a:pathLst>
                  <a:path w="3216" h="1729" extrusionOk="0">
                    <a:moveTo>
                      <a:pt x="0" y="0"/>
                    </a:moveTo>
                    <a:lnTo>
                      <a:pt x="0"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7"/>
              <p:cNvSpPr/>
              <p:nvPr/>
            </p:nvSpPr>
            <p:spPr>
              <a:xfrm>
                <a:off x="4844488" y="3070850"/>
                <a:ext cx="80425" cy="43225"/>
              </a:xfrm>
              <a:custGeom>
                <a:avLst/>
                <a:gdLst/>
                <a:ahLst/>
                <a:cxnLst/>
                <a:rect l="l" t="t" r="r" b="b"/>
                <a:pathLst>
                  <a:path w="3217" h="1729" extrusionOk="0">
                    <a:moveTo>
                      <a:pt x="1" y="0"/>
                    </a:moveTo>
                    <a:lnTo>
                      <a:pt x="1"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7"/>
              <p:cNvSpPr/>
              <p:nvPr/>
            </p:nvSpPr>
            <p:spPr>
              <a:xfrm>
                <a:off x="4943463" y="3070850"/>
                <a:ext cx="80400" cy="43225"/>
              </a:xfrm>
              <a:custGeom>
                <a:avLst/>
                <a:gdLst/>
                <a:ahLst/>
                <a:cxnLst/>
                <a:rect l="l" t="t" r="r" b="b"/>
                <a:pathLst>
                  <a:path w="3216" h="1729" extrusionOk="0">
                    <a:moveTo>
                      <a:pt x="1" y="0"/>
                    </a:moveTo>
                    <a:lnTo>
                      <a:pt x="1"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7"/>
              <p:cNvSpPr/>
              <p:nvPr/>
            </p:nvSpPr>
            <p:spPr>
              <a:xfrm>
                <a:off x="4646563" y="3012575"/>
                <a:ext cx="80400" cy="43225"/>
              </a:xfrm>
              <a:custGeom>
                <a:avLst/>
                <a:gdLst/>
                <a:ahLst/>
                <a:cxnLst/>
                <a:rect l="l" t="t" r="r" b="b"/>
                <a:pathLst>
                  <a:path w="3216" h="1729" extrusionOk="0">
                    <a:moveTo>
                      <a:pt x="0" y="0"/>
                    </a:moveTo>
                    <a:lnTo>
                      <a:pt x="0"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7"/>
              <p:cNvSpPr/>
              <p:nvPr/>
            </p:nvSpPr>
            <p:spPr>
              <a:xfrm>
                <a:off x="4943463" y="3012575"/>
                <a:ext cx="80400" cy="43225"/>
              </a:xfrm>
              <a:custGeom>
                <a:avLst/>
                <a:gdLst/>
                <a:ahLst/>
                <a:cxnLst/>
                <a:rect l="l" t="t" r="r" b="b"/>
                <a:pathLst>
                  <a:path w="3216" h="1729" extrusionOk="0">
                    <a:moveTo>
                      <a:pt x="1" y="0"/>
                    </a:moveTo>
                    <a:lnTo>
                      <a:pt x="1"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7"/>
              <p:cNvSpPr/>
              <p:nvPr/>
            </p:nvSpPr>
            <p:spPr>
              <a:xfrm>
                <a:off x="4943463" y="2954300"/>
                <a:ext cx="80400" cy="43225"/>
              </a:xfrm>
              <a:custGeom>
                <a:avLst/>
                <a:gdLst/>
                <a:ahLst/>
                <a:cxnLst/>
                <a:rect l="l" t="t" r="r" b="b"/>
                <a:pathLst>
                  <a:path w="3216" h="1729" extrusionOk="0">
                    <a:moveTo>
                      <a:pt x="1" y="0"/>
                    </a:moveTo>
                    <a:lnTo>
                      <a:pt x="1"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7"/>
            <p:cNvGrpSpPr/>
            <p:nvPr/>
          </p:nvGrpSpPr>
          <p:grpSpPr>
            <a:xfrm>
              <a:off x="3297827" y="2399575"/>
              <a:ext cx="336470" cy="324113"/>
              <a:chOff x="2588815" y="4021204"/>
              <a:chExt cx="350307" cy="337442"/>
            </a:xfrm>
          </p:grpSpPr>
          <p:sp>
            <p:nvSpPr>
              <p:cNvPr id="195" name="Google Shape;195;p17"/>
              <p:cNvSpPr/>
              <p:nvPr/>
            </p:nvSpPr>
            <p:spPr>
              <a:xfrm>
                <a:off x="2588815" y="4075400"/>
                <a:ext cx="350307" cy="283246"/>
              </a:xfrm>
              <a:custGeom>
                <a:avLst/>
                <a:gdLst/>
                <a:ahLst/>
                <a:cxnLst/>
                <a:rect l="l" t="t" r="r" b="b"/>
                <a:pathLst>
                  <a:path w="10646" h="8608" extrusionOk="0">
                    <a:moveTo>
                      <a:pt x="2434" y="0"/>
                    </a:moveTo>
                    <a:cubicBezTo>
                      <a:pt x="2396" y="0"/>
                      <a:pt x="2359" y="5"/>
                      <a:pt x="2326" y="14"/>
                    </a:cubicBezTo>
                    <a:lnTo>
                      <a:pt x="2246" y="34"/>
                    </a:lnTo>
                    <a:lnTo>
                      <a:pt x="2226" y="34"/>
                    </a:lnTo>
                    <a:lnTo>
                      <a:pt x="2165" y="54"/>
                    </a:lnTo>
                    <a:lnTo>
                      <a:pt x="2125" y="74"/>
                    </a:lnTo>
                    <a:lnTo>
                      <a:pt x="2085" y="114"/>
                    </a:lnTo>
                    <a:lnTo>
                      <a:pt x="2065" y="134"/>
                    </a:lnTo>
                    <a:cubicBezTo>
                      <a:pt x="2065" y="134"/>
                      <a:pt x="2045" y="154"/>
                      <a:pt x="2025" y="174"/>
                    </a:cubicBezTo>
                    <a:lnTo>
                      <a:pt x="1985" y="215"/>
                    </a:lnTo>
                    <a:lnTo>
                      <a:pt x="1985" y="235"/>
                    </a:lnTo>
                    <a:lnTo>
                      <a:pt x="1020" y="1842"/>
                    </a:lnTo>
                    <a:cubicBezTo>
                      <a:pt x="859" y="2083"/>
                      <a:pt x="940" y="2405"/>
                      <a:pt x="1181" y="2546"/>
                    </a:cubicBezTo>
                    <a:cubicBezTo>
                      <a:pt x="1261" y="2592"/>
                      <a:pt x="1348" y="2615"/>
                      <a:pt x="1434" y="2615"/>
                    </a:cubicBezTo>
                    <a:cubicBezTo>
                      <a:pt x="1605" y="2615"/>
                      <a:pt x="1770" y="2525"/>
                      <a:pt x="1864" y="2365"/>
                    </a:cubicBezTo>
                    <a:lnTo>
                      <a:pt x="2668" y="1059"/>
                    </a:lnTo>
                    <a:lnTo>
                      <a:pt x="4115" y="1400"/>
                    </a:lnTo>
                    <a:lnTo>
                      <a:pt x="2949" y="3309"/>
                    </a:lnTo>
                    <a:cubicBezTo>
                      <a:pt x="2909" y="3390"/>
                      <a:pt x="2849" y="3490"/>
                      <a:pt x="2808" y="3570"/>
                    </a:cubicBezTo>
                    <a:lnTo>
                      <a:pt x="236" y="7830"/>
                    </a:lnTo>
                    <a:cubicBezTo>
                      <a:pt x="0" y="8233"/>
                      <a:pt x="340" y="8607"/>
                      <a:pt x="686" y="8607"/>
                    </a:cubicBezTo>
                    <a:cubicBezTo>
                      <a:pt x="840" y="8607"/>
                      <a:pt x="995" y="8533"/>
                      <a:pt x="1100" y="8353"/>
                    </a:cubicBezTo>
                    <a:lnTo>
                      <a:pt x="3170" y="4937"/>
                    </a:lnTo>
                    <a:lnTo>
                      <a:pt x="4115" y="5339"/>
                    </a:lnTo>
                    <a:lnTo>
                      <a:pt x="4959" y="6343"/>
                    </a:lnTo>
                    <a:lnTo>
                      <a:pt x="3873" y="7087"/>
                    </a:lnTo>
                    <a:cubicBezTo>
                      <a:pt x="3408" y="7403"/>
                      <a:pt x="3712" y="8021"/>
                      <a:pt x="4150" y="8021"/>
                    </a:cubicBezTo>
                    <a:cubicBezTo>
                      <a:pt x="4241" y="8021"/>
                      <a:pt x="4339" y="7994"/>
                      <a:pt x="4436" y="7931"/>
                    </a:cubicBezTo>
                    <a:lnTo>
                      <a:pt x="6004" y="6866"/>
                    </a:lnTo>
                    <a:lnTo>
                      <a:pt x="6024" y="6846"/>
                    </a:lnTo>
                    <a:lnTo>
                      <a:pt x="6044" y="6846"/>
                    </a:lnTo>
                    <a:cubicBezTo>
                      <a:pt x="6225" y="6665"/>
                      <a:pt x="6265" y="6384"/>
                      <a:pt x="6124" y="6183"/>
                    </a:cubicBezTo>
                    <a:cubicBezTo>
                      <a:pt x="6104" y="6122"/>
                      <a:pt x="6064" y="6082"/>
                      <a:pt x="6004" y="6062"/>
                    </a:cubicBezTo>
                    <a:lnTo>
                      <a:pt x="5039" y="4897"/>
                    </a:lnTo>
                    <a:cubicBezTo>
                      <a:pt x="5079" y="4836"/>
                      <a:pt x="5119" y="4756"/>
                      <a:pt x="5180" y="4676"/>
                    </a:cubicBezTo>
                    <a:lnTo>
                      <a:pt x="6687" y="2224"/>
                    </a:lnTo>
                    <a:lnTo>
                      <a:pt x="8957" y="2746"/>
                    </a:lnTo>
                    <a:lnTo>
                      <a:pt x="9179" y="2746"/>
                    </a:lnTo>
                    <a:lnTo>
                      <a:pt x="9239" y="2726"/>
                    </a:lnTo>
                    <a:lnTo>
                      <a:pt x="9259" y="2726"/>
                    </a:lnTo>
                    <a:cubicBezTo>
                      <a:pt x="9279" y="2726"/>
                      <a:pt x="9299" y="2706"/>
                      <a:pt x="9339" y="2686"/>
                    </a:cubicBezTo>
                    <a:lnTo>
                      <a:pt x="9400" y="2646"/>
                    </a:lnTo>
                    <a:lnTo>
                      <a:pt x="9420" y="2626"/>
                    </a:lnTo>
                    <a:lnTo>
                      <a:pt x="9460" y="2586"/>
                    </a:lnTo>
                    <a:lnTo>
                      <a:pt x="9500" y="2546"/>
                    </a:lnTo>
                    <a:lnTo>
                      <a:pt x="9500" y="2525"/>
                    </a:lnTo>
                    <a:lnTo>
                      <a:pt x="10485" y="918"/>
                    </a:lnTo>
                    <a:cubicBezTo>
                      <a:pt x="10645" y="657"/>
                      <a:pt x="10585" y="335"/>
                      <a:pt x="10324" y="194"/>
                    </a:cubicBezTo>
                    <a:cubicBezTo>
                      <a:pt x="10239" y="137"/>
                      <a:pt x="10146" y="111"/>
                      <a:pt x="10054" y="111"/>
                    </a:cubicBezTo>
                    <a:cubicBezTo>
                      <a:pt x="9887" y="111"/>
                      <a:pt x="9724" y="199"/>
                      <a:pt x="9621" y="355"/>
                    </a:cubicBezTo>
                    <a:lnTo>
                      <a:pt x="8837" y="1661"/>
                    </a:lnTo>
                    <a:lnTo>
                      <a:pt x="7229" y="1300"/>
                    </a:lnTo>
                    <a:lnTo>
                      <a:pt x="5139" y="657"/>
                    </a:lnTo>
                    <a:cubicBezTo>
                      <a:pt x="5079" y="616"/>
                      <a:pt x="5039" y="596"/>
                      <a:pt x="4979" y="596"/>
                    </a:cubicBezTo>
                    <a:lnTo>
                      <a:pt x="4778" y="556"/>
                    </a:lnTo>
                    <a:lnTo>
                      <a:pt x="4637" y="496"/>
                    </a:lnTo>
                    <a:lnTo>
                      <a:pt x="2587" y="34"/>
                    </a:lnTo>
                    <a:cubicBezTo>
                      <a:pt x="2540" y="10"/>
                      <a:pt x="2486" y="0"/>
                      <a:pt x="24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7"/>
              <p:cNvSpPr/>
              <p:nvPr/>
            </p:nvSpPr>
            <p:spPr>
              <a:xfrm>
                <a:off x="2749327" y="4021204"/>
                <a:ext cx="100558" cy="85125"/>
              </a:xfrm>
              <a:custGeom>
                <a:avLst/>
                <a:gdLst/>
                <a:ahLst/>
                <a:cxnLst/>
                <a:rect l="l" t="t" r="r" b="b"/>
                <a:pathLst>
                  <a:path w="3056" h="2587" extrusionOk="0">
                    <a:moveTo>
                      <a:pt x="1432" y="1"/>
                    </a:moveTo>
                    <a:cubicBezTo>
                      <a:pt x="884" y="1"/>
                      <a:pt x="339" y="336"/>
                      <a:pt x="181" y="957"/>
                    </a:cubicBezTo>
                    <a:cubicBezTo>
                      <a:pt x="0" y="1661"/>
                      <a:pt x="402" y="2364"/>
                      <a:pt x="1105" y="2545"/>
                    </a:cubicBezTo>
                    <a:cubicBezTo>
                      <a:pt x="1218" y="2573"/>
                      <a:pt x="1328" y="2587"/>
                      <a:pt x="1435" y="2587"/>
                    </a:cubicBezTo>
                    <a:cubicBezTo>
                      <a:pt x="2379" y="2587"/>
                      <a:pt x="3056" y="1538"/>
                      <a:pt x="2532" y="636"/>
                    </a:cubicBezTo>
                    <a:cubicBezTo>
                      <a:pt x="2286" y="204"/>
                      <a:pt x="1858" y="1"/>
                      <a:pt x="14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 name="Google Shape;202;p18">
            <a:extLst>
              <a:ext uri="{FF2B5EF4-FFF2-40B4-BE49-F238E27FC236}">
                <a16:creationId xmlns:a16="http://schemas.microsoft.com/office/drawing/2014/main" id="{BA2FAF7D-2656-2452-434B-0E5045A2BFAF}"/>
              </a:ext>
            </a:extLst>
          </p:cNvPr>
          <p:cNvSpPr txBox="1">
            <a:spLocks noGrp="1"/>
          </p:cNvSpPr>
          <p:nvPr>
            <p:ph type="title"/>
          </p:nvPr>
        </p:nvSpPr>
        <p:spPr>
          <a:xfrm>
            <a:off x="2125800" y="186965"/>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Thu thập dữ liệu</a:t>
            </a:r>
            <a:endParaRPr sz="4800" dirty="0"/>
          </a:p>
        </p:txBody>
      </p:sp>
      <p:sp>
        <p:nvSpPr>
          <p:cNvPr id="14" name="TextBox 13">
            <a:extLst>
              <a:ext uri="{FF2B5EF4-FFF2-40B4-BE49-F238E27FC236}">
                <a16:creationId xmlns:a16="http://schemas.microsoft.com/office/drawing/2014/main" id="{56E41347-E9E3-29F7-5A12-DE84F0A69BA2}"/>
              </a:ext>
            </a:extLst>
          </p:cNvPr>
          <p:cNvSpPr txBox="1"/>
          <p:nvPr/>
        </p:nvSpPr>
        <p:spPr>
          <a:xfrm>
            <a:off x="356554" y="766582"/>
            <a:ext cx="3584636" cy="523220"/>
          </a:xfrm>
          <a:prstGeom prst="rect">
            <a:avLst/>
          </a:prstGeom>
          <a:noFill/>
        </p:spPr>
        <p:txBody>
          <a:bodyPr wrap="none" rtlCol="0">
            <a:spAutoFit/>
          </a:bodyPr>
          <a:lstStyle/>
          <a:p>
            <a:r>
              <a:rPr lang="en-US" sz="2800" dirty="0"/>
              <a:t>2. </a:t>
            </a:r>
            <a:r>
              <a:rPr lang="en-US" sz="2800" dirty="0" err="1"/>
              <a:t>Tiến</a:t>
            </a:r>
            <a:r>
              <a:rPr lang="en-US" sz="2800" dirty="0"/>
              <a:t> </a:t>
            </a:r>
            <a:r>
              <a:rPr lang="en-US" sz="2800" dirty="0" err="1"/>
              <a:t>hành</a:t>
            </a:r>
            <a:r>
              <a:rPr lang="en-US" sz="2800" dirty="0"/>
              <a:t> </a:t>
            </a:r>
            <a:r>
              <a:rPr lang="en-US" sz="2800" dirty="0" err="1"/>
              <a:t>thu</a:t>
            </a:r>
            <a:r>
              <a:rPr lang="en-US" sz="2800" dirty="0"/>
              <a:t> </a:t>
            </a:r>
            <a:r>
              <a:rPr lang="en-US" sz="2800" dirty="0" err="1"/>
              <a:t>thập</a:t>
            </a:r>
            <a:endParaRPr lang="en-US" sz="2800" dirty="0"/>
          </a:p>
        </p:txBody>
      </p:sp>
      <p:sp>
        <p:nvSpPr>
          <p:cNvPr id="16" name="Google Shape;437;p21">
            <a:extLst>
              <a:ext uri="{FF2B5EF4-FFF2-40B4-BE49-F238E27FC236}">
                <a16:creationId xmlns:a16="http://schemas.microsoft.com/office/drawing/2014/main" id="{EC33636C-ECFA-823C-9DF7-67308FBD2F03}"/>
              </a:ext>
            </a:extLst>
          </p:cNvPr>
          <p:cNvSpPr/>
          <p:nvPr/>
        </p:nvSpPr>
        <p:spPr>
          <a:xfrm>
            <a:off x="2233843" y="2090356"/>
            <a:ext cx="404541" cy="438459"/>
          </a:xfrm>
          <a:custGeom>
            <a:avLst/>
            <a:gdLst/>
            <a:ahLst/>
            <a:cxnLst/>
            <a:rect l="l" t="t" r="r" b="b"/>
            <a:pathLst>
              <a:path w="17831" h="19326" extrusionOk="0">
                <a:moveTo>
                  <a:pt x="7090" y="1417"/>
                </a:moveTo>
                <a:lnTo>
                  <a:pt x="7090" y="1417"/>
                </a:lnTo>
                <a:cubicBezTo>
                  <a:pt x="7570" y="1746"/>
                  <a:pt x="8228" y="2317"/>
                  <a:pt x="8533" y="3111"/>
                </a:cubicBezTo>
                <a:cubicBezTo>
                  <a:pt x="8835" y="3905"/>
                  <a:pt x="8727" y="4766"/>
                  <a:pt x="8591" y="5337"/>
                </a:cubicBezTo>
                <a:cubicBezTo>
                  <a:pt x="8111" y="5004"/>
                  <a:pt x="7452" y="4437"/>
                  <a:pt x="7148" y="3643"/>
                </a:cubicBezTo>
                <a:cubicBezTo>
                  <a:pt x="6843" y="2848"/>
                  <a:pt x="6954" y="1985"/>
                  <a:pt x="7090" y="1417"/>
                </a:cubicBezTo>
                <a:close/>
                <a:moveTo>
                  <a:pt x="12577" y="5533"/>
                </a:moveTo>
                <a:cubicBezTo>
                  <a:pt x="12772" y="5533"/>
                  <a:pt x="12967" y="5549"/>
                  <a:pt x="13162" y="5581"/>
                </a:cubicBezTo>
                <a:cubicBezTo>
                  <a:pt x="15215" y="5913"/>
                  <a:pt x="16623" y="7906"/>
                  <a:pt x="16299" y="10023"/>
                </a:cubicBezTo>
                <a:cubicBezTo>
                  <a:pt x="15711" y="13866"/>
                  <a:pt x="14596" y="16484"/>
                  <a:pt x="13078" y="17592"/>
                </a:cubicBezTo>
                <a:cubicBezTo>
                  <a:pt x="12526" y="17996"/>
                  <a:pt x="11929" y="18194"/>
                  <a:pt x="11264" y="18194"/>
                </a:cubicBezTo>
                <a:cubicBezTo>
                  <a:pt x="11073" y="18194"/>
                  <a:pt x="10877" y="18177"/>
                  <a:pt x="10674" y="18145"/>
                </a:cubicBezTo>
                <a:cubicBezTo>
                  <a:pt x="10119" y="18054"/>
                  <a:pt x="9681" y="17828"/>
                  <a:pt x="9334" y="17454"/>
                </a:cubicBezTo>
                <a:cubicBezTo>
                  <a:pt x="9222" y="17333"/>
                  <a:pt x="9070" y="17272"/>
                  <a:pt x="8918" y="17272"/>
                </a:cubicBezTo>
                <a:cubicBezTo>
                  <a:pt x="8767" y="17272"/>
                  <a:pt x="8615" y="17333"/>
                  <a:pt x="8503" y="17454"/>
                </a:cubicBezTo>
                <a:cubicBezTo>
                  <a:pt x="8156" y="17831"/>
                  <a:pt x="7715" y="18057"/>
                  <a:pt x="7160" y="18145"/>
                </a:cubicBezTo>
                <a:cubicBezTo>
                  <a:pt x="6958" y="18177"/>
                  <a:pt x="6762" y="18194"/>
                  <a:pt x="6571" y="18194"/>
                </a:cubicBezTo>
                <a:cubicBezTo>
                  <a:pt x="5907" y="18194"/>
                  <a:pt x="5310" y="17996"/>
                  <a:pt x="4756" y="17592"/>
                </a:cubicBezTo>
                <a:cubicBezTo>
                  <a:pt x="3237" y="16484"/>
                  <a:pt x="2126" y="13869"/>
                  <a:pt x="1537" y="10023"/>
                </a:cubicBezTo>
                <a:cubicBezTo>
                  <a:pt x="1214" y="7906"/>
                  <a:pt x="2621" y="5913"/>
                  <a:pt x="4675" y="5581"/>
                </a:cubicBezTo>
                <a:cubicBezTo>
                  <a:pt x="4869" y="5549"/>
                  <a:pt x="5065" y="5533"/>
                  <a:pt x="5260" y="5533"/>
                </a:cubicBezTo>
                <a:cubicBezTo>
                  <a:pt x="6062" y="5533"/>
                  <a:pt x="6848" y="5799"/>
                  <a:pt x="7492" y="6300"/>
                </a:cubicBezTo>
                <a:cubicBezTo>
                  <a:pt x="7913" y="6620"/>
                  <a:pt x="8416" y="6780"/>
                  <a:pt x="8918" y="6780"/>
                </a:cubicBezTo>
                <a:cubicBezTo>
                  <a:pt x="9421" y="6780"/>
                  <a:pt x="9924" y="6620"/>
                  <a:pt x="10345" y="6300"/>
                </a:cubicBezTo>
                <a:cubicBezTo>
                  <a:pt x="10989" y="5799"/>
                  <a:pt x="11775" y="5533"/>
                  <a:pt x="12577" y="5533"/>
                </a:cubicBezTo>
                <a:close/>
                <a:moveTo>
                  <a:pt x="6762" y="0"/>
                </a:moveTo>
                <a:cubicBezTo>
                  <a:pt x="6543" y="0"/>
                  <a:pt x="6335" y="128"/>
                  <a:pt x="6242" y="345"/>
                </a:cubicBezTo>
                <a:cubicBezTo>
                  <a:pt x="6208" y="424"/>
                  <a:pt x="5420" y="2302"/>
                  <a:pt x="6091" y="4047"/>
                </a:cubicBezTo>
                <a:cubicBezTo>
                  <a:pt x="6154" y="4207"/>
                  <a:pt x="6227" y="4364"/>
                  <a:pt x="6308" y="4518"/>
                </a:cubicBezTo>
                <a:cubicBezTo>
                  <a:pt x="5965" y="4440"/>
                  <a:pt x="5614" y="4401"/>
                  <a:pt x="5262" y="4401"/>
                </a:cubicBezTo>
                <a:cubicBezTo>
                  <a:pt x="5004" y="4401"/>
                  <a:pt x="4746" y="4422"/>
                  <a:pt x="4490" y="4464"/>
                </a:cubicBezTo>
                <a:cubicBezTo>
                  <a:pt x="1827" y="4893"/>
                  <a:pt x="0" y="7462"/>
                  <a:pt x="417" y="10192"/>
                </a:cubicBezTo>
                <a:cubicBezTo>
                  <a:pt x="713" y="12139"/>
                  <a:pt x="1148" y="13812"/>
                  <a:pt x="1706" y="15162"/>
                </a:cubicBezTo>
                <a:cubicBezTo>
                  <a:pt x="2341" y="16693"/>
                  <a:pt x="3141" y="17819"/>
                  <a:pt x="4086" y="18507"/>
                </a:cubicBezTo>
                <a:cubicBezTo>
                  <a:pt x="4833" y="19051"/>
                  <a:pt x="5666" y="19325"/>
                  <a:pt x="6571" y="19325"/>
                </a:cubicBezTo>
                <a:cubicBezTo>
                  <a:pt x="6821" y="19325"/>
                  <a:pt x="7077" y="19304"/>
                  <a:pt x="7338" y="19262"/>
                </a:cubicBezTo>
                <a:cubicBezTo>
                  <a:pt x="7942" y="19163"/>
                  <a:pt x="8470" y="18942"/>
                  <a:pt x="8914" y="18601"/>
                </a:cubicBezTo>
                <a:cubicBezTo>
                  <a:pt x="9361" y="18942"/>
                  <a:pt x="9889" y="19163"/>
                  <a:pt x="10493" y="19262"/>
                </a:cubicBezTo>
                <a:cubicBezTo>
                  <a:pt x="10747" y="19301"/>
                  <a:pt x="11000" y="19323"/>
                  <a:pt x="11260" y="19326"/>
                </a:cubicBezTo>
                <a:cubicBezTo>
                  <a:pt x="12163" y="19326"/>
                  <a:pt x="12996" y="19051"/>
                  <a:pt x="13742" y="18504"/>
                </a:cubicBezTo>
                <a:cubicBezTo>
                  <a:pt x="14687" y="17816"/>
                  <a:pt x="15490" y="16693"/>
                  <a:pt x="16124" y="15162"/>
                </a:cubicBezTo>
                <a:cubicBezTo>
                  <a:pt x="16686" y="13812"/>
                  <a:pt x="17121" y="12139"/>
                  <a:pt x="17417" y="10195"/>
                </a:cubicBezTo>
                <a:cubicBezTo>
                  <a:pt x="17830" y="7465"/>
                  <a:pt x="16007" y="4893"/>
                  <a:pt x="13343" y="4464"/>
                </a:cubicBezTo>
                <a:cubicBezTo>
                  <a:pt x="13086" y="4421"/>
                  <a:pt x="12827" y="4400"/>
                  <a:pt x="12570" y="4400"/>
                </a:cubicBezTo>
                <a:cubicBezTo>
                  <a:pt x="11637" y="4400"/>
                  <a:pt x="10720" y="4675"/>
                  <a:pt x="9934" y="5201"/>
                </a:cubicBezTo>
                <a:cubicBezTo>
                  <a:pt x="10233" y="4524"/>
                  <a:pt x="10710" y="3917"/>
                  <a:pt x="11360" y="3380"/>
                </a:cubicBezTo>
                <a:cubicBezTo>
                  <a:pt x="11807" y="3005"/>
                  <a:pt x="12305" y="2698"/>
                  <a:pt x="12842" y="2465"/>
                </a:cubicBezTo>
                <a:cubicBezTo>
                  <a:pt x="13132" y="2350"/>
                  <a:pt x="13277" y="2024"/>
                  <a:pt x="13165" y="1731"/>
                </a:cubicBezTo>
                <a:cubicBezTo>
                  <a:pt x="13080" y="1507"/>
                  <a:pt x="12866" y="1369"/>
                  <a:pt x="12640" y="1369"/>
                </a:cubicBezTo>
                <a:cubicBezTo>
                  <a:pt x="12572" y="1369"/>
                  <a:pt x="12502" y="1382"/>
                  <a:pt x="12435" y="1408"/>
                </a:cubicBezTo>
                <a:cubicBezTo>
                  <a:pt x="12398" y="1420"/>
                  <a:pt x="11565" y="1746"/>
                  <a:pt x="10668" y="2480"/>
                </a:cubicBezTo>
                <a:cubicBezTo>
                  <a:pt x="10345" y="2743"/>
                  <a:pt x="10046" y="3039"/>
                  <a:pt x="9777" y="3356"/>
                </a:cubicBezTo>
                <a:cubicBezTo>
                  <a:pt x="9732" y="3135"/>
                  <a:pt x="9669" y="2915"/>
                  <a:pt x="9590" y="2704"/>
                </a:cubicBezTo>
                <a:cubicBezTo>
                  <a:pt x="8920" y="958"/>
                  <a:pt x="7078" y="89"/>
                  <a:pt x="7000" y="52"/>
                </a:cubicBezTo>
                <a:cubicBezTo>
                  <a:pt x="6922" y="17"/>
                  <a:pt x="6842" y="0"/>
                  <a:pt x="67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587;p23">
            <a:extLst>
              <a:ext uri="{FF2B5EF4-FFF2-40B4-BE49-F238E27FC236}">
                <a16:creationId xmlns:a16="http://schemas.microsoft.com/office/drawing/2014/main" id="{8A4581FC-22D7-B065-7245-35E01B7DB4EA}"/>
              </a:ext>
            </a:extLst>
          </p:cNvPr>
          <p:cNvSpPr/>
          <p:nvPr/>
        </p:nvSpPr>
        <p:spPr>
          <a:xfrm>
            <a:off x="2289261" y="2775488"/>
            <a:ext cx="256216" cy="485023"/>
          </a:xfrm>
          <a:custGeom>
            <a:avLst/>
            <a:gdLst/>
            <a:ahLst/>
            <a:cxnLst/>
            <a:rect l="l" t="t" r="r" b="b"/>
            <a:pathLst>
              <a:path w="1490" h="2592" extrusionOk="0">
                <a:moveTo>
                  <a:pt x="1391" y="427"/>
                </a:moveTo>
                <a:lnTo>
                  <a:pt x="1391" y="2161"/>
                </a:lnTo>
                <a:lnTo>
                  <a:pt x="93" y="2161"/>
                </a:lnTo>
                <a:lnTo>
                  <a:pt x="93" y="427"/>
                </a:lnTo>
                <a:close/>
                <a:moveTo>
                  <a:pt x="231" y="1"/>
                </a:moveTo>
                <a:cubicBezTo>
                  <a:pt x="103" y="1"/>
                  <a:pt x="0" y="99"/>
                  <a:pt x="0" y="226"/>
                </a:cubicBezTo>
                <a:lnTo>
                  <a:pt x="0" y="2366"/>
                </a:lnTo>
                <a:cubicBezTo>
                  <a:pt x="0" y="2489"/>
                  <a:pt x="103" y="2592"/>
                  <a:pt x="231" y="2592"/>
                </a:cubicBezTo>
                <a:lnTo>
                  <a:pt x="1264" y="2592"/>
                </a:lnTo>
                <a:cubicBezTo>
                  <a:pt x="1386" y="2592"/>
                  <a:pt x="1489" y="2489"/>
                  <a:pt x="1489" y="2366"/>
                </a:cubicBezTo>
                <a:lnTo>
                  <a:pt x="1489" y="226"/>
                </a:lnTo>
                <a:cubicBezTo>
                  <a:pt x="1489" y="99"/>
                  <a:pt x="1386" y="1"/>
                  <a:pt x="12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988;p26">
            <a:extLst>
              <a:ext uri="{FF2B5EF4-FFF2-40B4-BE49-F238E27FC236}">
                <a16:creationId xmlns:a16="http://schemas.microsoft.com/office/drawing/2014/main" id="{E34A623C-CB1E-B552-862E-5239F8D23D58}"/>
              </a:ext>
            </a:extLst>
          </p:cNvPr>
          <p:cNvGrpSpPr/>
          <p:nvPr/>
        </p:nvGrpSpPr>
        <p:grpSpPr>
          <a:xfrm>
            <a:off x="2343495" y="3460249"/>
            <a:ext cx="179815" cy="395853"/>
            <a:chOff x="3441375" y="5079600"/>
            <a:chExt cx="141475" cy="311450"/>
          </a:xfrm>
          <a:solidFill>
            <a:schemeClr val="bg1"/>
          </a:solidFill>
        </p:grpSpPr>
        <p:sp>
          <p:nvSpPr>
            <p:cNvPr id="19" name="Google Shape;989;p26">
              <a:extLst>
                <a:ext uri="{FF2B5EF4-FFF2-40B4-BE49-F238E27FC236}">
                  <a16:creationId xmlns:a16="http://schemas.microsoft.com/office/drawing/2014/main" id="{4C6D8638-735D-A945-2DD4-7A9E08642EC2}"/>
                </a:ext>
              </a:extLst>
            </p:cNvPr>
            <p:cNvSpPr/>
            <p:nvPr/>
          </p:nvSpPr>
          <p:spPr>
            <a:xfrm>
              <a:off x="3469675" y="5079600"/>
              <a:ext cx="88275" cy="85000"/>
            </a:xfrm>
            <a:custGeom>
              <a:avLst/>
              <a:gdLst/>
              <a:ahLst/>
              <a:cxnLst/>
              <a:rect l="l" t="t" r="r" b="b"/>
              <a:pathLst>
                <a:path w="3531" h="3400" extrusionOk="0">
                  <a:moveTo>
                    <a:pt x="1698" y="1135"/>
                  </a:moveTo>
                  <a:cubicBezTo>
                    <a:pt x="2202" y="1135"/>
                    <a:pt x="2456" y="1742"/>
                    <a:pt x="2099" y="2101"/>
                  </a:cubicBezTo>
                  <a:cubicBezTo>
                    <a:pt x="1983" y="2216"/>
                    <a:pt x="1842" y="2268"/>
                    <a:pt x="1703" y="2268"/>
                  </a:cubicBezTo>
                  <a:cubicBezTo>
                    <a:pt x="1411" y="2268"/>
                    <a:pt x="1133" y="2041"/>
                    <a:pt x="1133" y="1700"/>
                  </a:cubicBezTo>
                  <a:cubicBezTo>
                    <a:pt x="1133" y="1386"/>
                    <a:pt x="1384" y="1135"/>
                    <a:pt x="1698" y="1135"/>
                  </a:cubicBezTo>
                  <a:close/>
                  <a:moveTo>
                    <a:pt x="1698" y="0"/>
                  </a:moveTo>
                  <a:cubicBezTo>
                    <a:pt x="1479" y="0"/>
                    <a:pt x="1259" y="42"/>
                    <a:pt x="1049" y="129"/>
                  </a:cubicBezTo>
                  <a:cubicBezTo>
                    <a:pt x="415" y="392"/>
                    <a:pt x="1" y="1011"/>
                    <a:pt x="1" y="1700"/>
                  </a:cubicBezTo>
                  <a:cubicBezTo>
                    <a:pt x="1" y="2639"/>
                    <a:pt x="759" y="3397"/>
                    <a:pt x="1698" y="3400"/>
                  </a:cubicBezTo>
                  <a:cubicBezTo>
                    <a:pt x="2386" y="3400"/>
                    <a:pt x="3005" y="2983"/>
                    <a:pt x="3268" y="2349"/>
                  </a:cubicBezTo>
                  <a:cubicBezTo>
                    <a:pt x="3531" y="1715"/>
                    <a:pt x="3386" y="984"/>
                    <a:pt x="2900" y="498"/>
                  </a:cubicBezTo>
                  <a:cubicBezTo>
                    <a:pt x="2574" y="173"/>
                    <a:pt x="2140" y="0"/>
                    <a:pt x="16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990;p26">
              <a:extLst>
                <a:ext uri="{FF2B5EF4-FFF2-40B4-BE49-F238E27FC236}">
                  <a16:creationId xmlns:a16="http://schemas.microsoft.com/office/drawing/2014/main" id="{802CF514-9CF5-9EEE-6DA5-C67223F943E8}"/>
                </a:ext>
              </a:extLst>
            </p:cNvPr>
            <p:cNvSpPr/>
            <p:nvPr/>
          </p:nvSpPr>
          <p:spPr>
            <a:xfrm>
              <a:off x="3441375" y="5192875"/>
              <a:ext cx="141475" cy="198175"/>
            </a:xfrm>
            <a:custGeom>
              <a:avLst/>
              <a:gdLst/>
              <a:ahLst/>
              <a:cxnLst/>
              <a:rect l="l" t="t" r="r" b="b"/>
              <a:pathLst>
                <a:path w="5659" h="7927" extrusionOk="0">
                  <a:moveTo>
                    <a:pt x="3397" y="1133"/>
                  </a:moveTo>
                  <a:lnTo>
                    <a:pt x="3397" y="6795"/>
                  </a:lnTo>
                  <a:lnTo>
                    <a:pt x="2265" y="6795"/>
                  </a:lnTo>
                  <a:lnTo>
                    <a:pt x="2265" y="1133"/>
                  </a:lnTo>
                  <a:close/>
                  <a:moveTo>
                    <a:pt x="565" y="1"/>
                  </a:moveTo>
                  <a:cubicBezTo>
                    <a:pt x="251" y="1"/>
                    <a:pt x="1" y="251"/>
                    <a:pt x="1" y="565"/>
                  </a:cubicBezTo>
                  <a:cubicBezTo>
                    <a:pt x="1" y="879"/>
                    <a:pt x="251" y="1133"/>
                    <a:pt x="565" y="1133"/>
                  </a:cubicBezTo>
                  <a:lnTo>
                    <a:pt x="1133" y="1133"/>
                  </a:lnTo>
                  <a:lnTo>
                    <a:pt x="1133" y="6795"/>
                  </a:lnTo>
                  <a:lnTo>
                    <a:pt x="565" y="6795"/>
                  </a:lnTo>
                  <a:cubicBezTo>
                    <a:pt x="251" y="6795"/>
                    <a:pt x="1" y="7045"/>
                    <a:pt x="1" y="7359"/>
                  </a:cubicBezTo>
                  <a:cubicBezTo>
                    <a:pt x="1" y="7673"/>
                    <a:pt x="251" y="7927"/>
                    <a:pt x="565" y="7927"/>
                  </a:cubicBezTo>
                  <a:lnTo>
                    <a:pt x="5094" y="7927"/>
                  </a:lnTo>
                  <a:cubicBezTo>
                    <a:pt x="5408" y="7927"/>
                    <a:pt x="5659" y="7673"/>
                    <a:pt x="5659" y="7359"/>
                  </a:cubicBezTo>
                  <a:cubicBezTo>
                    <a:pt x="5659" y="7045"/>
                    <a:pt x="5408" y="6795"/>
                    <a:pt x="5094" y="6795"/>
                  </a:cubicBezTo>
                  <a:lnTo>
                    <a:pt x="4530" y="6795"/>
                  </a:lnTo>
                  <a:lnTo>
                    <a:pt x="4530" y="565"/>
                  </a:lnTo>
                  <a:cubicBezTo>
                    <a:pt x="4530" y="251"/>
                    <a:pt x="4276" y="1"/>
                    <a:pt x="39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1" name="Google Shape;520;p22">
            <a:extLst>
              <a:ext uri="{FF2B5EF4-FFF2-40B4-BE49-F238E27FC236}">
                <a16:creationId xmlns:a16="http://schemas.microsoft.com/office/drawing/2014/main" id="{5089A21C-2D5B-56A4-5AC3-201DFF21AEAE}"/>
              </a:ext>
            </a:extLst>
          </p:cNvPr>
          <p:cNvSpPr/>
          <p:nvPr/>
        </p:nvSpPr>
        <p:spPr>
          <a:xfrm>
            <a:off x="2263324" y="4224589"/>
            <a:ext cx="217265" cy="217265"/>
          </a:xfrm>
          <a:custGeom>
            <a:avLst/>
            <a:gdLst/>
            <a:ahLst/>
            <a:cxnLst/>
            <a:rect l="l" t="t" r="r" b="b"/>
            <a:pathLst>
              <a:path w="1000" h="1000" extrusionOk="0">
                <a:moveTo>
                  <a:pt x="500" y="299"/>
                </a:moveTo>
                <a:cubicBezTo>
                  <a:pt x="551" y="299"/>
                  <a:pt x="603" y="319"/>
                  <a:pt x="642" y="358"/>
                </a:cubicBezTo>
                <a:cubicBezTo>
                  <a:pt x="720" y="437"/>
                  <a:pt x="720" y="564"/>
                  <a:pt x="642" y="642"/>
                </a:cubicBezTo>
                <a:cubicBezTo>
                  <a:pt x="603" y="681"/>
                  <a:pt x="551" y="701"/>
                  <a:pt x="500" y="701"/>
                </a:cubicBezTo>
                <a:cubicBezTo>
                  <a:pt x="449" y="701"/>
                  <a:pt x="397" y="681"/>
                  <a:pt x="358" y="642"/>
                </a:cubicBezTo>
                <a:cubicBezTo>
                  <a:pt x="280" y="564"/>
                  <a:pt x="280" y="437"/>
                  <a:pt x="358" y="358"/>
                </a:cubicBezTo>
                <a:cubicBezTo>
                  <a:pt x="397" y="319"/>
                  <a:pt x="449" y="299"/>
                  <a:pt x="500" y="299"/>
                </a:cubicBezTo>
                <a:close/>
                <a:moveTo>
                  <a:pt x="461" y="1"/>
                </a:moveTo>
                <a:lnTo>
                  <a:pt x="407" y="148"/>
                </a:lnTo>
                <a:lnTo>
                  <a:pt x="280" y="50"/>
                </a:lnTo>
                <a:lnTo>
                  <a:pt x="270" y="55"/>
                </a:lnTo>
                <a:lnTo>
                  <a:pt x="226" y="79"/>
                </a:lnTo>
                <a:lnTo>
                  <a:pt x="216" y="84"/>
                </a:lnTo>
                <a:lnTo>
                  <a:pt x="240" y="241"/>
                </a:lnTo>
                <a:lnTo>
                  <a:pt x="84" y="216"/>
                </a:lnTo>
                <a:lnTo>
                  <a:pt x="79" y="226"/>
                </a:lnTo>
                <a:lnTo>
                  <a:pt x="54" y="275"/>
                </a:lnTo>
                <a:lnTo>
                  <a:pt x="44" y="285"/>
                </a:lnTo>
                <a:lnTo>
                  <a:pt x="147" y="407"/>
                </a:lnTo>
                <a:lnTo>
                  <a:pt x="0" y="461"/>
                </a:lnTo>
                <a:lnTo>
                  <a:pt x="0" y="476"/>
                </a:lnTo>
                <a:lnTo>
                  <a:pt x="0" y="525"/>
                </a:lnTo>
                <a:lnTo>
                  <a:pt x="0" y="539"/>
                </a:lnTo>
                <a:lnTo>
                  <a:pt x="147" y="593"/>
                </a:lnTo>
                <a:lnTo>
                  <a:pt x="44" y="721"/>
                </a:lnTo>
                <a:lnTo>
                  <a:pt x="54" y="730"/>
                </a:lnTo>
                <a:lnTo>
                  <a:pt x="79" y="775"/>
                </a:lnTo>
                <a:lnTo>
                  <a:pt x="84" y="784"/>
                </a:lnTo>
                <a:lnTo>
                  <a:pt x="240" y="760"/>
                </a:lnTo>
                <a:lnTo>
                  <a:pt x="216" y="917"/>
                </a:lnTo>
                <a:lnTo>
                  <a:pt x="226" y="921"/>
                </a:lnTo>
                <a:lnTo>
                  <a:pt x="270" y="946"/>
                </a:lnTo>
                <a:lnTo>
                  <a:pt x="280" y="956"/>
                </a:lnTo>
                <a:lnTo>
                  <a:pt x="407" y="853"/>
                </a:lnTo>
                <a:lnTo>
                  <a:pt x="461" y="1000"/>
                </a:lnTo>
                <a:lnTo>
                  <a:pt x="539" y="1000"/>
                </a:lnTo>
                <a:lnTo>
                  <a:pt x="593" y="853"/>
                </a:lnTo>
                <a:lnTo>
                  <a:pt x="715" y="956"/>
                </a:lnTo>
                <a:lnTo>
                  <a:pt x="725" y="946"/>
                </a:lnTo>
                <a:lnTo>
                  <a:pt x="774" y="921"/>
                </a:lnTo>
                <a:lnTo>
                  <a:pt x="784" y="917"/>
                </a:lnTo>
                <a:lnTo>
                  <a:pt x="760" y="760"/>
                </a:lnTo>
                <a:lnTo>
                  <a:pt x="916" y="784"/>
                </a:lnTo>
                <a:lnTo>
                  <a:pt x="921" y="775"/>
                </a:lnTo>
                <a:lnTo>
                  <a:pt x="946" y="730"/>
                </a:lnTo>
                <a:lnTo>
                  <a:pt x="951" y="721"/>
                </a:lnTo>
                <a:lnTo>
                  <a:pt x="853" y="593"/>
                </a:lnTo>
                <a:lnTo>
                  <a:pt x="999" y="539"/>
                </a:lnTo>
                <a:lnTo>
                  <a:pt x="999" y="525"/>
                </a:lnTo>
                <a:lnTo>
                  <a:pt x="999" y="476"/>
                </a:lnTo>
                <a:lnTo>
                  <a:pt x="999" y="461"/>
                </a:lnTo>
                <a:lnTo>
                  <a:pt x="853" y="407"/>
                </a:lnTo>
                <a:lnTo>
                  <a:pt x="951" y="285"/>
                </a:lnTo>
                <a:lnTo>
                  <a:pt x="946" y="275"/>
                </a:lnTo>
                <a:lnTo>
                  <a:pt x="921" y="226"/>
                </a:lnTo>
                <a:lnTo>
                  <a:pt x="916" y="216"/>
                </a:lnTo>
                <a:lnTo>
                  <a:pt x="760" y="241"/>
                </a:lnTo>
                <a:lnTo>
                  <a:pt x="784" y="84"/>
                </a:lnTo>
                <a:lnTo>
                  <a:pt x="774" y="79"/>
                </a:lnTo>
                <a:lnTo>
                  <a:pt x="725" y="55"/>
                </a:lnTo>
                <a:lnTo>
                  <a:pt x="715" y="50"/>
                </a:lnTo>
                <a:lnTo>
                  <a:pt x="593" y="148"/>
                </a:lnTo>
                <a:lnTo>
                  <a:pt x="5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1;p22">
            <a:extLst>
              <a:ext uri="{FF2B5EF4-FFF2-40B4-BE49-F238E27FC236}">
                <a16:creationId xmlns:a16="http://schemas.microsoft.com/office/drawing/2014/main" id="{7A0ECCF9-0925-B99C-D1B7-0441824ADB90}"/>
              </a:ext>
            </a:extLst>
          </p:cNvPr>
          <p:cNvSpPr/>
          <p:nvPr/>
        </p:nvSpPr>
        <p:spPr>
          <a:xfrm>
            <a:off x="2474070" y="4301284"/>
            <a:ext cx="133183" cy="133183"/>
          </a:xfrm>
          <a:custGeom>
            <a:avLst/>
            <a:gdLst/>
            <a:ahLst/>
            <a:cxnLst/>
            <a:rect l="l" t="t" r="r" b="b"/>
            <a:pathLst>
              <a:path w="613" h="613" extrusionOk="0">
                <a:moveTo>
                  <a:pt x="304" y="184"/>
                </a:moveTo>
                <a:cubicBezTo>
                  <a:pt x="336" y="184"/>
                  <a:pt x="367" y="196"/>
                  <a:pt x="392" y="221"/>
                </a:cubicBezTo>
                <a:cubicBezTo>
                  <a:pt x="441" y="270"/>
                  <a:pt x="441" y="343"/>
                  <a:pt x="392" y="392"/>
                </a:cubicBezTo>
                <a:cubicBezTo>
                  <a:pt x="367" y="417"/>
                  <a:pt x="336" y="429"/>
                  <a:pt x="304" y="429"/>
                </a:cubicBezTo>
                <a:cubicBezTo>
                  <a:pt x="273" y="429"/>
                  <a:pt x="243" y="417"/>
                  <a:pt x="220" y="392"/>
                </a:cubicBezTo>
                <a:cubicBezTo>
                  <a:pt x="172" y="343"/>
                  <a:pt x="172" y="270"/>
                  <a:pt x="220" y="221"/>
                </a:cubicBezTo>
                <a:cubicBezTo>
                  <a:pt x="243" y="196"/>
                  <a:pt x="273" y="184"/>
                  <a:pt x="304" y="184"/>
                </a:cubicBezTo>
                <a:close/>
                <a:moveTo>
                  <a:pt x="284" y="0"/>
                </a:moveTo>
                <a:lnTo>
                  <a:pt x="250" y="93"/>
                </a:lnTo>
                <a:lnTo>
                  <a:pt x="172" y="30"/>
                </a:lnTo>
                <a:lnTo>
                  <a:pt x="167" y="35"/>
                </a:lnTo>
                <a:lnTo>
                  <a:pt x="142" y="49"/>
                </a:lnTo>
                <a:lnTo>
                  <a:pt x="132" y="54"/>
                </a:lnTo>
                <a:lnTo>
                  <a:pt x="147" y="147"/>
                </a:lnTo>
                <a:lnTo>
                  <a:pt x="54" y="133"/>
                </a:lnTo>
                <a:lnTo>
                  <a:pt x="49" y="142"/>
                </a:lnTo>
                <a:lnTo>
                  <a:pt x="34" y="167"/>
                </a:lnTo>
                <a:lnTo>
                  <a:pt x="29" y="172"/>
                </a:lnTo>
                <a:lnTo>
                  <a:pt x="93" y="250"/>
                </a:lnTo>
                <a:lnTo>
                  <a:pt x="0" y="284"/>
                </a:lnTo>
                <a:lnTo>
                  <a:pt x="0" y="289"/>
                </a:lnTo>
                <a:lnTo>
                  <a:pt x="0" y="324"/>
                </a:lnTo>
                <a:lnTo>
                  <a:pt x="0" y="328"/>
                </a:lnTo>
                <a:lnTo>
                  <a:pt x="93" y="363"/>
                </a:lnTo>
                <a:lnTo>
                  <a:pt x="29" y="436"/>
                </a:lnTo>
                <a:lnTo>
                  <a:pt x="34" y="446"/>
                </a:lnTo>
                <a:lnTo>
                  <a:pt x="49" y="470"/>
                </a:lnTo>
                <a:lnTo>
                  <a:pt x="54" y="480"/>
                </a:lnTo>
                <a:lnTo>
                  <a:pt x="147" y="461"/>
                </a:lnTo>
                <a:lnTo>
                  <a:pt x="147" y="461"/>
                </a:lnTo>
                <a:lnTo>
                  <a:pt x="132" y="559"/>
                </a:lnTo>
                <a:lnTo>
                  <a:pt x="142" y="564"/>
                </a:lnTo>
                <a:lnTo>
                  <a:pt x="167" y="578"/>
                </a:lnTo>
                <a:lnTo>
                  <a:pt x="172" y="583"/>
                </a:lnTo>
                <a:lnTo>
                  <a:pt x="250" y="519"/>
                </a:lnTo>
                <a:lnTo>
                  <a:pt x="284" y="613"/>
                </a:lnTo>
                <a:lnTo>
                  <a:pt x="328" y="613"/>
                </a:lnTo>
                <a:lnTo>
                  <a:pt x="363" y="519"/>
                </a:lnTo>
                <a:lnTo>
                  <a:pt x="436" y="583"/>
                </a:lnTo>
                <a:lnTo>
                  <a:pt x="446" y="578"/>
                </a:lnTo>
                <a:lnTo>
                  <a:pt x="470" y="564"/>
                </a:lnTo>
                <a:lnTo>
                  <a:pt x="475" y="559"/>
                </a:lnTo>
                <a:lnTo>
                  <a:pt x="460" y="461"/>
                </a:lnTo>
                <a:lnTo>
                  <a:pt x="558" y="480"/>
                </a:lnTo>
                <a:lnTo>
                  <a:pt x="563" y="470"/>
                </a:lnTo>
                <a:lnTo>
                  <a:pt x="578" y="446"/>
                </a:lnTo>
                <a:lnTo>
                  <a:pt x="583" y="436"/>
                </a:lnTo>
                <a:lnTo>
                  <a:pt x="519" y="363"/>
                </a:lnTo>
                <a:lnTo>
                  <a:pt x="612" y="328"/>
                </a:lnTo>
                <a:lnTo>
                  <a:pt x="612" y="324"/>
                </a:lnTo>
                <a:lnTo>
                  <a:pt x="612" y="289"/>
                </a:lnTo>
                <a:lnTo>
                  <a:pt x="612" y="284"/>
                </a:lnTo>
                <a:lnTo>
                  <a:pt x="519" y="250"/>
                </a:lnTo>
                <a:lnTo>
                  <a:pt x="583" y="172"/>
                </a:lnTo>
                <a:lnTo>
                  <a:pt x="578" y="167"/>
                </a:lnTo>
                <a:lnTo>
                  <a:pt x="563" y="142"/>
                </a:lnTo>
                <a:lnTo>
                  <a:pt x="558" y="133"/>
                </a:lnTo>
                <a:lnTo>
                  <a:pt x="460" y="147"/>
                </a:lnTo>
                <a:lnTo>
                  <a:pt x="460" y="147"/>
                </a:lnTo>
                <a:lnTo>
                  <a:pt x="475" y="54"/>
                </a:lnTo>
                <a:lnTo>
                  <a:pt x="470" y="49"/>
                </a:lnTo>
                <a:lnTo>
                  <a:pt x="446" y="35"/>
                </a:lnTo>
                <a:lnTo>
                  <a:pt x="436" y="30"/>
                </a:lnTo>
                <a:lnTo>
                  <a:pt x="363" y="93"/>
                </a:lnTo>
                <a:lnTo>
                  <a:pt x="3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66;p17">
            <a:extLst>
              <a:ext uri="{FF2B5EF4-FFF2-40B4-BE49-F238E27FC236}">
                <a16:creationId xmlns:a16="http://schemas.microsoft.com/office/drawing/2014/main" id="{7213BAF5-4DC4-40E6-EEC1-28EC58EDD9EA}"/>
              </a:ext>
            </a:extLst>
          </p:cNvPr>
          <p:cNvSpPr/>
          <p:nvPr/>
        </p:nvSpPr>
        <p:spPr>
          <a:xfrm>
            <a:off x="2528210" y="3334832"/>
            <a:ext cx="1050862" cy="661922"/>
          </a:xfrm>
          <a:custGeom>
            <a:avLst/>
            <a:gdLst/>
            <a:ahLst/>
            <a:cxnLst/>
            <a:rect l="l" t="t" r="r" b="b"/>
            <a:pathLst>
              <a:path w="4179" h="2656" extrusionOk="0">
                <a:moveTo>
                  <a:pt x="1" y="1"/>
                </a:moveTo>
                <a:lnTo>
                  <a:pt x="1" y="2655"/>
                </a:lnTo>
                <a:lnTo>
                  <a:pt x="2963" y="2655"/>
                </a:lnTo>
                <a:lnTo>
                  <a:pt x="4178" y="1328"/>
                </a:lnTo>
                <a:lnTo>
                  <a:pt x="29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2490C0F6-B258-9AB0-7159-552928163023}"/>
              </a:ext>
            </a:extLst>
          </p:cNvPr>
          <p:cNvPicPr>
            <a:picLocks noChangeAspect="1"/>
          </p:cNvPicPr>
          <p:nvPr/>
        </p:nvPicPr>
        <p:blipFill>
          <a:blip r:embed="rId3"/>
          <a:stretch>
            <a:fillRect/>
          </a:stretch>
        </p:blipFill>
        <p:spPr>
          <a:xfrm>
            <a:off x="4504599" y="1740142"/>
            <a:ext cx="3554398" cy="3410459"/>
          </a:xfrm>
          <a:prstGeom prst="rect">
            <a:avLst/>
          </a:prstGeom>
        </p:spPr>
      </p:pic>
      <p:sp>
        <p:nvSpPr>
          <p:cNvPr id="5" name="TextBox 4">
            <a:extLst>
              <a:ext uri="{FF2B5EF4-FFF2-40B4-BE49-F238E27FC236}">
                <a16:creationId xmlns:a16="http://schemas.microsoft.com/office/drawing/2014/main" id="{8F02633F-E8C0-D102-F7DC-148E24AA19A9}"/>
              </a:ext>
            </a:extLst>
          </p:cNvPr>
          <p:cNvSpPr txBox="1"/>
          <p:nvPr/>
        </p:nvSpPr>
        <p:spPr>
          <a:xfrm>
            <a:off x="4396218" y="1123686"/>
            <a:ext cx="3662779" cy="584775"/>
          </a:xfrm>
          <a:prstGeom prst="rect">
            <a:avLst/>
          </a:prstGeom>
          <a:noFill/>
        </p:spPr>
        <p:txBody>
          <a:bodyPr wrap="square" rtlCol="0">
            <a:spAutoFit/>
          </a:bodyPr>
          <a:lstStyle/>
          <a:p>
            <a:r>
              <a:rPr lang="en-US" sz="1600" dirty="0" err="1"/>
              <a:t>Mỗi</a:t>
            </a:r>
            <a:r>
              <a:rPr lang="en-US" sz="1600" dirty="0"/>
              <a:t> </a:t>
            </a:r>
            <a:r>
              <a:rPr lang="en-US" sz="1600" dirty="0" err="1"/>
              <a:t>sản</a:t>
            </a:r>
            <a:r>
              <a:rPr lang="en-US" sz="1600" dirty="0"/>
              <a:t> </a:t>
            </a:r>
            <a:r>
              <a:rPr lang="en-US" sz="1600" dirty="0" err="1"/>
              <a:t>phẩm</a:t>
            </a:r>
            <a:r>
              <a:rPr lang="en-US" sz="1600" dirty="0"/>
              <a:t> </a:t>
            </a:r>
            <a:r>
              <a:rPr lang="en-US" sz="1600" dirty="0" err="1"/>
              <a:t>sẽ</a:t>
            </a:r>
            <a:r>
              <a:rPr lang="en-US" sz="1600" dirty="0"/>
              <a:t> </a:t>
            </a:r>
            <a:r>
              <a:rPr lang="en-US" sz="1600" dirty="0" err="1"/>
              <a:t>có</a:t>
            </a:r>
            <a:r>
              <a:rPr lang="en-US" sz="1600" dirty="0"/>
              <a:t> </a:t>
            </a:r>
            <a:r>
              <a:rPr lang="en-US" sz="1600" dirty="0" err="1"/>
              <a:t>các</a:t>
            </a:r>
            <a:r>
              <a:rPr lang="en-US" sz="1600" dirty="0"/>
              <a:t> </a:t>
            </a:r>
            <a:r>
              <a:rPr lang="en-US" sz="1600" dirty="0" err="1"/>
              <a:t>bảng</a:t>
            </a:r>
            <a:r>
              <a:rPr lang="en-US" sz="1600" dirty="0"/>
              <a:t> </a:t>
            </a:r>
            <a:r>
              <a:rPr lang="en-US" sz="1600" dirty="0" err="1"/>
              <a:t>chứa</a:t>
            </a:r>
            <a:r>
              <a:rPr lang="en-US" sz="1600" dirty="0"/>
              <a:t> </a:t>
            </a:r>
            <a:r>
              <a:rPr lang="en-US" sz="1600" dirty="0" err="1"/>
              <a:t>các</a:t>
            </a:r>
            <a:r>
              <a:rPr lang="en-US" sz="1600" dirty="0"/>
              <a:t> </a:t>
            </a:r>
            <a:r>
              <a:rPr lang="en-US" sz="1600" dirty="0" err="1"/>
              <a:t>thông</a:t>
            </a:r>
            <a:r>
              <a:rPr lang="en-US" sz="1600" dirty="0"/>
              <a:t> tin, </a:t>
            </a:r>
            <a:r>
              <a:rPr lang="en-US" sz="1600" dirty="0" err="1"/>
              <a:t>cấu</a:t>
            </a:r>
            <a:r>
              <a:rPr lang="en-US" sz="1600" dirty="0"/>
              <a:t> </a:t>
            </a:r>
            <a:r>
              <a:rPr lang="en-US" sz="1600" dirty="0" err="1"/>
              <a:t>hình</a:t>
            </a:r>
            <a:r>
              <a:rPr lang="en-US" sz="1600" dirty="0"/>
              <a:t> chi </a:t>
            </a:r>
            <a:r>
              <a:rPr lang="en-US" sz="1600" dirty="0" err="1"/>
              <a:t>tiết</a:t>
            </a:r>
            <a:r>
              <a:rPr lang="en-US" sz="1600" dirty="0"/>
              <a:t>.</a:t>
            </a:r>
          </a:p>
        </p:txBody>
      </p:sp>
      <p:pic>
        <p:nvPicPr>
          <p:cNvPr id="7" name="Picture 6">
            <a:extLst>
              <a:ext uri="{FF2B5EF4-FFF2-40B4-BE49-F238E27FC236}">
                <a16:creationId xmlns:a16="http://schemas.microsoft.com/office/drawing/2014/main" id="{B151C663-3F39-A351-3F1F-F5FC845B5520}"/>
              </a:ext>
            </a:extLst>
          </p:cNvPr>
          <p:cNvPicPr>
            <a:picLocks noChangeAspect="1"/>
          </p:cNvPicPr>
          <p:nvPr/>
        </p:nvPicPr>
        <p:blipFill>
          <a:blip r:embed="rId4"/>
          <a:stretch>
            <a:fillRect/>
          </a:stretch>
        </p:blipFill>
        <p:spPr>
          <a:xfrm>
            <a:off x="4456823" y="1708461"/>
            <a:ext cx="4464055" cy="3410459"/>
          </a:xfrm>
          <a:prstGeom prst="rect">
            <a:avLst/>
          </a:prstGeom>
        </p:spPr>
      </p:pic>
    </p:spTree>
    <p:extLst>
      <p:ext uri="{BB962C8B-B14F-4D97-AF65-F5344CB8AC3E}">
        <p14:creationId xmlns:p14="http://schemas.microsoft.com/office/powerpoint/2010/main" val="3722041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grpSp>
        <p:nvGrpSpPr>
          <p:cNvPr id="145" name="Google Shape;145;p17"/>
          <p:cNvGrpSpPr/>
          <p:nvPr/>
        </p:nvGrpSpPr>
        <p:grpSpPr>
          <a:xfrm>
            <a:off x="223122" y="1489162"/>
            <a:ext cx="2788470" cy="3678932"/>
            <a:chOff x="1206795" y="1053101"/>
            <a:chExt cx="2788470" cy="3678933"/>
          </a:xfrm>
        </p:grpSpPr>
        <p:grpSp>
          <p:nvGrpSpPr>
            <p:cNvPr id="146" name="Google Shape;146;p17"/>
            <p:cNvGrpSpPr/>
            <p:nvPr/>
          </p:nvGrpSpPr>
          <p:grpSpPr>
            <a:xfrm>
              <a:off x="1206795" y="1053101"/>
              <a:ext cx="1737857" cy="3678933"/>
              <a:chOff x="1206795" y="1053101"/>
              <a:chExt cx="1737857" cy="3678933"/>
            </a:xfrm>
          </p:grpSpPr>
          <p:sp>
            <p:nvSpPr>
              <p:cNvPr id="147" name="Google Shape;147;p17"/>
              <p:cNvSpPr/>
              <p:nvPr/>
            </p:nvSpPr>
            <p:spPr>
              <a:xfrm>
                <a:off x="1206795" y="1053101"/>
                <a:ext cx="1737857" cy="3678933"/>
              </a:xfrm>
              <a:custGeom>
                <a:avLst/>
                <a:gdLst/>
                <a:ahLst/>
                <a:cxnLst/>
                <a:rect l="l" t="t" r="r" b="b"/>
                <a:pathLst>
                  <a:path w="6911" h="14630" extrusionOk="0">
                    <a:moveTo>
                      <a:pt x="1048" y="1"/>
                    </a:moveTo>
                    <a:cubicBezTo>
                      <a:pt x="470" y="1"/>
                      <a:pt x="0" y="471"/>
                      <a:pt x="0" y="1054"/>
                    </a:cubicBezTo>
                    <a:lnTo>
                      <a:pt x="0" y="13581"/>
                    </a:lnTo>
                    <a:cubicBezTo>
                      <a:pt x="0" y="14159"/>
                      <a:pt x="470" y="14629"/>
                      <a:pt x="1048" y="14629"/>
                    </a:cubicBezTo>
                    <a:lnTo>
                      <a:pt x="5862" y="14629"/>
                    </a:lnTo>
                    <a:cubicBezTo>
                      <a:pt x="6440" y="14629"/>
                      <a:pt x="6911" y="14159"/>
                      <a:pt x="6911" y="13581"/>
                    </a:cubicBezTo>
                    <a:lnTo>
                      <a:pt x="6911" y="1054"/>
                    </a:lnTo>
                    <a:cubicBezTo>
                      <a:pt x="6911" y="471"/>
                      <a:pt x="6440" y="1"/>
                      <a:pt x="5862" y="1"/>
                    </a:cubicBezTo>
                    <a:close/>
                  </a:path>
                </a:pathLst>
              </a:custGeom>
              <a:solidFill>
                <a:srgbClr val="3D4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7"/>
              <p:cNvSpPr/>
              <p:nvPr/>
            </p:nvSpPr>
            <p:spPr>
              <a:xfrm>
                <a:off x="1920947" y="1306828"/>
                <a:ext cx="304521" cy="74182"/>
              </a:xfrm>
              <a:custGeom>
                <a:avLst/>
                <a:gdLst/>
                <a:ahLst/>
                <a:cxnLst/>
                <a:rect l="l" t="t" r="r" b="b"/>
                <a:pathLst>
                  <a:path w="1211" h="295" extrusionOk="0">
                    <a:moveTo>
                      <a:pt x="148" y="1"/>
                    </a:moveTo>
                    <a:cubicBezTo>
                      <a:pt x="64" y="1"/>
                      <a:pt x="1" y="69"/>
                      <a:pt x="1" y="148"/>
                    </a:cubicBezTo>
                    <a:cubicBezTo>
                      <a:pt x="1" y="231"/>
                      <a:pt x="64" y="295"/>
                      <a:pt x="148" y="295"/>
                    </a:cubicBezTo>
                    <a:lnTo>
                      <a:pt x="1063" y="295"/>
                    </a:lnTo>
                    <a:cubicBezTo>
                      <a:pt x="1142" y="295"/>
                      <a:pt x="1210" y="231"/>
                      <a:pt x="1210" y="148"/>
                    </a:cubicBezTo>
                    <a:cubicBezTo>
                      <a:pt x="1210" y="69"/>
                      <a:pt x="1142" y="1"/>
                      <a:pt x="1063" y="1"/>
                    </a:cubicBezTo>
                    <a:close/>
                  </a:path>
                </a:pathLst>
              </a:custGeom>
              <a:solidFill>
                <a:srgbClr val="5F6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7"/>
              <p:cNvSpPr/>
              <p:nvPr/>
            </p:nvSpPr>
            <p:spPr>
              <a:xfrm>
                <a:off x="1879207" y="4438554"/>
                <a:ext cx="388007" cy="109890"/>
              </a:xfrm>
              <a:custGeom>
                <a:avLst/>
                <a:gdLst/>
                <a:ahLst/>
                <a:cxnLst/>
                <a:rect l="l" t="t" r="r" b="b"/>
                <a:pathLst>
                  <a:path w="1543" h="437" extrusionOk="0">
                    <a:moveTo>
                      <a:pt x="186" y="1"/>
                    </a:moveTo>
                    <a:cubicBezTo>
                      <a:pt x="83" y="1"/>
                      <a:pt x="0" y="99"/>
                      <a:pt x="0" y="221"/>
                    </a:cubicBezTo>
                    <a:cubicBezTo>
                      <a:pt x="0" y="339"/>
                      <a:pt x="83" y="437"/>
                      <a:pt x="186" y="437"/>
                    </a:cubicBezTo>
                    <a:lnTo>
                      <a:pt x="1352" y="437"/>
                    </a:lnTo>
                    <a:cubicBezTo>
                      <a:pt x="1455" y="437"/>
                      <a:pt x="1543" y="339"/>
                      <a:pt x="1543" y="221"/>
                    </a:cubicBezTo>
                    <a:cubicBezTo>
                      <a:pt x="1543" y="99"/>
                      <a:pt x="1455" y="1"/>
                      <a:pt x="1352" y="1"/>
                    </a:cubicBezTo>
                    <a:close/>
                  </a:path>
                </a:pathLst>
              </a:custGeom>
              <a:solidFill>
                <a:srgbClr val="5F6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 name="Google Shape;150;p17"/>
            <p:cNvGrpSpPr/>
            <p:nvPr/>
          </p:nvGrpSpPr>
          <p:grpSpPr>
            <a:xfrm>
              <a:off x="1315175" y="1555776"/>
              <a:ext cx="2680090" cy="668897"/>
              <a:chOff x="1315175" y="1555776"/>
              <a:chExt cx="2680090" cy="668897"/>
            </a:xfrm>
          </p:grpSpPr>
          <p:sp>
            <p:nvSpPr>
              <p:cNvPr id="151" name="Google Shape;151;p17"/>
              <p:cNvSpPr/>
              <p:nvPr/>
            </p:nvSpPr>
            <p:spPr>
              <a:xfrm>
                <a:off x="2944403" y="1555776"/>
                <a:ext cx="1050862" cy="668897"/>
              </a:xfrm>
              <a:custGeom>
                <a:avLst/>
                <a:gdLst/>
                <a:ahLst/>
                <a:cxnLst/>
                <a:rect l="l" t="t" r="r" b="b"/>
                <a:pathLst>
                  <a:path w="4179" h="2660" extrusionOk="0">
                    <a:moveTo>
                      <a:pt x="1" y="0"/>
                    </a:moveTo>
                    <a:lnTo>
                      <a:pt x="1" y="2659"/>
                    </a:lnTo>
                    <a:lnTo>
                      <a:pt x="2963" y="2659"/>
                    </a:lnTo>
                    <a:lnTo>
                      <a:pt x="4178" y="1332"/>
                    </a:lnTo>
                    <a:lnTo>
                      <a:pt x="29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7"/>
              <p:cNvSpPr/>
              <p:nvPr/>
            </p:nvSpPr>
            <p:spPr>
              <a:xfrm>
                <a:off x="1315175" y="1555776"/>
                <a:ext cx="1515062" cy="668897"/>
              </a:xfrm>
              <a:custGeom>
                <a:avLst/>
                <a:gdLst/>
                <a:ahLst/>
                <a:cxnLst/>
                <a:rect l="l" t="t" r="r" b="b"/>
                <a:pathLst>
                  <a:path w="6025" h="2660" extrusionOk="0">
                    <a:moveTo>
                      <a:pt x="0" y="0"/>
                    </a:moveTo>
                    <a:lnTo>
                      <a:pt x="0" y="2659"/>
                    </a:lnTo>
                    <a:lnTo>
                      <a:pt x="6024" y="2659"/>
                    </a:lnTo>
                    <a:lnTo>
                      <a:pt x="6024"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lt1"/>
                    </a:solidFill>
                    <a:latin typeface="Fira Sans Extra Condensed Medium"/>
                    <a:ea typeface="Fira Sans Extra Condensed Medium"/>
                    <a:cs typeface="Fira Sans Extra Condensed Medium"/>
                    <a:sym typeface="Fira Sans Extra Condensed Medium"/>
                  </a:rPr>
                  <a:t>Thương hiệu</a:t>
                </a:r>
                <a:endParaRPr sz="2000" dirty="0">
                  <a:solidFill>
                    <a:schemeClr val="lt1"/>
                  </a:solidFill>
                  <a:latin typeface="Fira Sans Extra Condensed Medium"/>
                  <a:ea typeface="Fira Sans Extra Condensed Medium"/>
                  <a:cs typeface="Fira Sans Extra Condensed Medium"/>
                  <a:sym typeface="Fira Sans Extra Condensed Medium"/>
                </a:endParaRPr>
              </a:p>
            </p:txBody>
          </p:sp>
        </p:grpSp>
        <p:grpSp>
          <p:nvGrpSpPr>
            <p:cNvPr id="155" name="Google Shape;155;p17"/>
            <p:cNvGrpSpPr/>
            <p:nvPr/>
          </p:nvGrpSpPr>
          <p:grpSpPr>
            <a:xfrm>
              <a:off x="1315175" y="3560945"/>
              <a:ext cx="2680090" cy="668897"/>
              <a:chOff x="1315175" y="3560945"/>
              <a:chExt cx="2680090" cy="668897"/>
            </a:xfrm>
          </p:grpSpPr>
          <p:sp>
            <p:nvSpPr>
              <p:cNvPr id="156" name="Google Shape;156;p17"/>
              <p:cNvSpPr/>
              <p:nvPr/>
            </p:nvSpPr>
            <p:spPr>
              <a:xfrm>
                <a:off x="2944403" y="3560945"/>
                <a:ext cx="1050862" cy="668897"/>
              </a:xfrm>
              <a:custGeom>
                <a:avLst/>
                <a:gdLst/>
                <a:ahLst/>
                <a:cxnLst/>
                <a:rect l="l" t="t" r="r" b="b"/>
                <a:pathLst>
                  <a:path w="4179" h="2660" extrusionOk="0">
                    <a:moveTo>
                      <a:pt x="1" y="0"/>
                    </a:moveTo>
                    <a:lnTo>
                      <a:pt x="1" y="2659"/>
                    </a:lnTo>
                    <a:lnTo>
                      <a:pt x="2963" y="2659"/>
                    </a:lnTo>
                    <a:lnTo>
                      <a:pt x="4178" y="1332"/>
                    </a:lnTo>
                    <a:lnTo>
                      <a:pt x="29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7"/>
              <p:cNvSpPr/>
              <p:nvPr/>
            </p:nvSpPr>
            <p:spPr>
              <a:xfrm>
                <a:off x="1315175" y="3560945"/>
                <a:ext cx="1515062" cy="668897"/>
              </a:xfrm>
              <a:custGeom>
                <a:avLst/>
                <a:gdLst/>
                <a:ahLst/>
                <a:cxnLst/>
                <a:rect l="l" t="t" r="r" b="b"/>
                <a:pathLst>
                  <a:path w="6025" h="2660" extrusionOk="0">
                    <a:moveTo>
                      <a:pt x="0" y="0"/>
                    </a:moveTo>
                    <a:lnTo>
                      <a:pt x="0" y="2659"/>
                    </a:lnTo>
                    <a:lnTo>
                      <a:pt x="6024" y="2659"/>
                    </a:lnTo>
                    <a:lnTo>
                      <a:pt x="6024" y="0"/>
                    </a:ln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dirty="0">
                    <a:solidFill>
                      <a:schemeClr val="lt1"/>
                    </a:solidFill>
                    <a:latin typeface="Fira Sans Extra Condensed Medium"/>
                    <a:ea typeface="Fira Sans Extra Condensed Medium"/>
                    <a:cs typeface="Fira Sans Extra Condensed Medium"/>
                    <a:sym typeface="Fira Sans Extra Condensed Medium"/>
                  </a:rPr>
                  <a:t>Thu thập</a:t>
                </a:r>
                <a:endParaRPr dirty="0"/>
              </a:p>
            </p:txBody>
          </p:sp>
        </p:grpSp>
        <p:grpSp>
          <p:nvGrpSpPr>
            <p:cNvPr id="160" name="Google Shape;160;p17"/>
            <p:cNvGrpSpPr/>
            <p:nvPr/>
          </p:nvGrpSpPr>
          <p:grpSpPr>
            <a:xfrm>
              <a:off x="1315175" y="2224668"/>
              <a:ext cx="2680090" cy="668897"/>
              <a:chOff x="1315175" y="2224668"/>
              <a:chExt cx="2680090" cy="668897"/>
            </a:xfrm>
          </p:grpSpPr>
          <p:sp>
            <p:nvSpPr>
              <p:cNvPr id="161" name="Google Shape;161;p17"/>
              <p:cNvSpPr/>
              <p:nvPr/>
            </p:nvSpPr>
            <p:spPr>
              <a:xfrm>
                <a:off x="2944403" y="2224668"/>
                <a:ext cx="1050862" cy="668897"/>
              </a:xfrm>
              <a:custGeom>
                <a:avLst/>
                <a:gdLst/>
                <a:ahLst/>
                <a:cxnLst/>
                <a:rect l="l" t="t" r="r" b="b"/>
                <a:pathLst>
                  <a:path w="4179" h="2660" extrusionOk="0">
                    <a:moveTo>
                      <a:pt x="1" y="0"/>
                    </a:moveTo>
                    <a:lnTo>
                      <a:pt x="1" y="2660"/>
                    </a:lnTo>
                    <a:lnTo>
                      <a:pt x="2963" y="2660"/>
                    </a:lnTo>
                    <a:lnTo>
                      <a:pt x="4178" y="1328"/>
                    </a:lnTo>
                    <a:lnTo>
                      <a:pt x="29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7"/>
              <p:cNvSpPr/>
              <p:nvPr/>
            </p:nvSpPr>
            <p:spPr>
              <a:xfrm>
                <a:off x="1315175" y="2224668"/>
                <a:ext cx="1515062" cy="668897"/>
              </a:xfrm>
              <a:custGeom>
                <a:avLst/>
                <a:gdLst/>
                <a:ahLst/>
                <a:cxnLst/>
                <a:rect l="l" t="t" r="r" b="b"/>
                <a:pathLst>
                  <a:path w="6025" h="2660" extrusionOk="0">
                    <a:moveTo>
                      <a:pt x="0" y="0"/>
                    </a:moveTo>
                    <a:lnTo>
                      <a:pt x="0" y="2660"/>
                    </a:lnTo>
                    <a:lnTo>
                      <a:pt x="6024" y="2660"/>
                    </a:lnTo>
                    <a:lnTo>
                      <a:pt x="6024"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dirty="0">
                    <a:solidFill>
                      <a:schemeClr val="lt1"/>
                    </a:solidFill>
                    <a:latin typeface="Fira Sans Extra Condensed Medium"/>
                    <a:ea typeface="Fira Sans Extra Condensed Medium"/>
                    <a:cs typeface="Fira Sans Extra Condensed Medium"/>
                    <a:sym typeface="Fira Sans Extra Condensed Medium"/>
                  </a:rPr>
                  <a:t>Sản phẩm</a:t>
                </a:r>
                <a:endParaRPr dirty="0"/>
              </a:p>
            </p:txBody>
          </p:sp>
        </p:grpSp>
        <p:grpSp>
          <p:nvGrpSpPr>
            <p:cNvPr id="165" name="Google Shape;165;p17"/>
            <p:cNvGrpSpPr/>
            <p:nvPr/>
          </p:nvGrpSpPr>
          <p:grpSpPr>
            <a:xfrm>
              <a:off x="1315175" y="2893309"/>
              <a:ext cx="2680090" cy="667891"/>
              <a:chOff x="1315175" y="2893309"/>
              <a:chExt cx="2680090" cy="667891"/>
            </a:xfrm>
          </p:grpSpPr>
          <p:sp>
            <p:nvSpPr>
              <p:cNvPr id="166" name="Google Shape;166;p17"/>
              <p:cNvSpPr/>
              <p:nvPr/>
            </p:nvSpPr>
            <p:spPr>
              <a:xfrm>
                <a:off x="2944403" y="2893309"/>
                <a:ext cx="1050862" cy="667891"/>
              </a:xfrm>
              <a:custGeom>
                <a:avLst/>
                <a:gdLst/>
                <a:ahLst/>
                <a:cxnLst/>
                <a:rect l="l" t="t" r="r" b="b"/>
                <a:pathLst>
                  <a:path w="4179" h="2656" extrusionOk="0">
                    <a:moveTo>
                      <a:pt x="1" y="1"/>
                    </a:moveTo>
                    <a:lnTo>
                      <a:pt x="1" y="2655"/>
                    </a:lnTo>
                    <a:lnTo>
                      <a:pt x="2963" y="2655"/>
                    </a:lnTo>
                    <a:lnTo>
                      <a:pt x="4178" y="1328"/>
                    </a:lnTo>
                    <a:lnTo>
                      <a:pt x="29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7"/>
              <p:cNvSpPr/>
              <p:nvPr/>
            </p:nvSpPr>
            <p:spPr>
              <a:xfrm>
                <a:off x="1315175" y="2893309"/>
                <a:ext cx="1515062" cy="667891"/>
              </a:xfrm>
              <a:custGeom>
                <a:avLst/>
                <a:gdLst/>
                <a:ahLst/>
                <a:cxnLst/>
                <a:rect l="l" t="t" r="r" b="b"/>
                <a:pathLst>
                  <a:path w="6025" h="2656" extrusionOk="0">
                    <a:moveTo>
                      <a:pt x="0" y="1"/>
                    </a:moveTo>
                    <a:lnTo>
                      <a:pt x="0" y="2655"/>
                    </a:lnTo>
                    <a:lnTo>
                      <a:pt x="6024" y="2655"/>
                    </a:lnTo>
                    <a:lnTo>
                      <a:pt x="6024" y="1"/>
                    </a:ln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dirty="0">
                    <a:solidFill>
                      <a:schemeClr val="lt1"/>
                    </a:solidFill>
                    <a:latin typeface="Fira Sans Extra Condensed Medium"/>
                    <a:sym typeface="Fira Sans Extra Condensed Medium"/>
                  </a:rPr>
                  <a:t>Thông tin</a:t>
                </a:r>
                <a:endParaRPr dirty="0"/>
              </a:p>
            </p:txBody>
          </p:sp>
        </p:grpSp>
        <p:grpSp>
          <p:nvGrpSpPr>
            <p:cNvPr id="170" name="Google Shape;170;p17"/>
            <p:cNvGrpSpPr/>
            <p:nvPr/>
          </p:nvGrpSpPr>
          <p:grpSpPr>
            <a:xfrm>
              <a:off x="3292493" y="1739800"/>
              <a:ext cx="347139" cy="309148"/>
              <a:chOff x="4355125" y="3268113"/>
              <a:chExt cx="434250" cy="386725"/>
            </a:xfrm>
          </p:grpSpPr>
          <p:sp>
            <p:nvSpPr>
              <p:cNvPr id="171" name="Google Shape;171;p17"/>
              <p:cNvSpPr/>
              <p:nvPr/>
            </p:nvSpPr>
            <p:spPr>
              <a:xfrm>
                <a:off x="4355125" y="3268113"/>
                <a:ext cx="434250" cy="101500"/>
              </a:xfrm>
              <a:custGeom>
                <a:avLst/>
                <a:gdLst/>
                <a:ahLst/>
                <a:cxnLst/>
                <a:rect l="l" t="t" r="r" b="b"/>
                <a:pathLst>
                  <a:path w="17370" h="4060" extrusionOk="0">
                    <a:moveTo>
                      <a:pt x="8688" y="0"/>
                    </a:moveTo>
                    <a:cubicBezTo>
                      <a:pt x="5694" y="0"/>
                      <a:pt x="2760" y="1065"/>
                      <a:pt x="449" y="2994"/>
                    </a:cubicBezTo>
                    <a:cubicBezTo>
                      <a:pt x="1" y="3411"/>
                      <a:pt x="383" y="4058"/>
                      <a:pt x="862" y="4058"/>
                    </a:cubicBezTo>
                    <a:cubicBezTo>
                      <a:pt x="983" y="4058"/>
                      <a:pt x="1111" y="4016"/>
                      <a:pt x="1233" y="3919"/>
                    </a:cubicBezTo>
                    <a:cubicBezTo>
                      <a:pt x="3393" y="2120"/>
                      <a:pt x="6041" y="1221"/>
                      <a:pt x="8688" y="1221"/>
                    </a:cubicBezTo>
                    <a:cubicBezTo>
                      <a:pt x="11336" y="1221"/>
                      <a:pt x="13983" y="2120"/>
                      <a:pt x="16144" y="3919"/>
                    </a:cubicBezTo>
                    <a:cubicBezTo>
                      <a:pt x="16264" y="4019"/>
                      <a:pt x="16405" y="4059"/>
                      <a:pt x="16545" y="4059"/>
                    </a:cubicBezTo>
                    <a:cubicBezTo>
                      <a:pt x="17108" y="4059"/>
                      <a:pt x="17369" y="3356"/>
                      <a:pt x="16927" y="2994"/>
                    </a:cubicBezTo>
                    <a:cubicBezTo>
                      <a:pt x="14616" y="1065"/>
                      <a:pt x="11703" y="0"/>
                      <a:pt x="86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a:off x="4400000" y="3351488"/>
                <a:ext cx="349700" cy="93600"/>
              </a:xfrm>
              <a:custGeom>
                <a:avLst/>
                <a:gdLst/>
                <a:ahLst/>
                <a:cxnLst/>
                <a:rect l="l" t="t" r="r" b="b"/>
                <a:pathLst>
                  <a:path w="13988" h="3744" extrusionOk="0">
                    <a:moveTo>
                      <a:pt x="6970" y="1"/>
                    </a:moveTo>
                    <a:cubicBezTo>
                      <a:pt x="6944" y="1"/>
                      <a:pt x="6919" y="1"/>
                      <a:pt x="6893" y="1"/>
                    </a:cubicBezTo>
                    <a:cubicBezTo>
                      <a:pt x="6869" y="1"/>
                      <a:pt x="6844" y="1"/>
                      <a:pt x="6819" y="1"/>
                    </a:cubicBezTo>
                    <a:cubicBezTo>
                      <a:pt x="4374" y="1"/>
                      <a:pt x="2012" y="983"/>
                      <a:pt x="242" y="2714"/>
                    </a:cubicBezTo>
                    <a:cubicBezTo>
                      <a:pt x="1" y="2935"/>
                      <a:pt x="1" y="3337"/>
                      <a:pt x="242" y="3578"/>
                    </a:cubicBezTo>
                    <a:cubicBezTo>
                      <a:pt x="362" y="3688"/>
                      <a:pt x="518" y="3744"/>
                      <a:pt x="674" y="3744"/>
                    </a:cubicBezTo>
                    <a:cubicBezTo>
                      <a:pt x="830" y="3744"/>
                      <a:pt x="985" y="3688"/>
                      <a:pt x="1106" y="3578"/>
                    </a:cubicBezTo>
                    <a:cubicBezTo>
                      <a:pt x="2714" y="1990"/>
                      <a:pt x="4808" y="1197"/>
                      <a:pt x="6903" y="1197"/>
                    </a:cubicBezTo>
                    <a:cubicBezTo>
                      <a:pt x="8998" y="1197"/>
                      <a:pt x="11093" y="1990"/>
                      <a:pt x="12701" y="3578"/>
                    </a:cubicBezTo>
                    <a:cubicBezTo>
                      <a:pt x="12829" y="3693"/>
                      <a:pt x="12969" y="3742"/>
                      <a:pt x="13104" y="3742"/>
                    </a:cubicBezTo>
                    <a:cubicBezTo>
                      <a:pt x="13580" y="3742"/>
                      <a:pt x="13988" y="3132"/>
                      <a:pt x="13565" y="2694"/>
                    </a:cubicBezTo>
                    <a:cubicBezTo>
                      <a:pt x="11795" y="963"/>
                      <a:pt x="9434" y="1"/>
                      <a:pt x="69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7"/>
              <p:cNvSpPr/>
              <p:nvPr/>
            </p:nvSpPr>
            <p:spPr>
              <a:xfrm>
                <a:off x="4438950" y="3434388"/>
                <a:ext cx="267525" cy="88950"/>
              </a:xfrm>
              <a:custGeom>
                <a:avLst/>
                <a:gdLst/>
                <a:ahLst/>
                <a:cxnLst/>
                <a:rect l="l" t="t" r="r" b="b"/>
                <a:pathLst>
                  <a:path w="10701" h="3558" extrusionOk="0">
                    <a:moveTo>
                      <a:pt x="5335" y="1"/>
                    </a:moveTo>
                    <a:cubicBezTo>
                      <a:pt x="3346" y="1"/>
                      <a:pt x="1457" y="965"/>
                      <a:pt x="291" y="2593"/>
                    </a:cubicBezTo>
                    <a:cubicBezTo>
                      <a:pt x="0" y="3059"/>
                      <a:pt x="395" y="3524"/>
                      <a:pt x="817" y="3524"/>
                    </a:cubicBezTo>
                    <a:cubicBezTo>
                      <a:pt x="978" y="3524"/>
                      <a:pt x="1143" y="3457"/>
                      <a:pt x="1276" y="3296"/>
                    </a:cubicBezTo>
                    <a:cubicBezTo>
                      <a:pt x="2271" y="1910"/>
                      <a:pt x="3803" y="1216"/>
                      <a:pt x="5335" y="1216"/>
                    </a:cubicBezTo>
                    <a:cubicBezTo>
                      <a:pt x="6868" y="1216"/>
                      <a:pt x="8400" y="1910"/>
                      <a:pt x="9394" y="3296"/>
                    </a:cubicBezTo>
                    <a:cubicBezTo>
                      <a:pt x="9515" y="3457"/>
                      <a:pt x="9696" y="3557"/>
                      <a:pt x="9897" y="3557"/>
                    </a:cubicBezTo>
                    <a:cubicBezTo>
                      <a:pt x="10399" y="3557"/>
                      <a:pt x="10701" y="2995"/>
                      <a:pt x="10399" y="2593"/>
                    </a:cubicBezTo>
                    <a:cubicBezTo>
                      <a:pt x="9234" y="965"/>
                      <a:pt x="7345" y="1"/>
                      <a:pt x="5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7"/>
              <p:cNvSpPr/>
              <p:nvPr/>
            </p:nvSpPr>
            <p:spPr>
              <a:xfrm>
                <a:off x="4485900" y="3524813"/>
                <a:ext cx="151250" cy="130025"/>
              </a:xfrm>
              <a:custGeom>
                <a:avLst/>
                <a:gdLst/>
                <a:ahLst/>
                <a:cxnLst/>
                <a:rect l="l" t="t" r="r" b="b"/>
                <a:pathLst>
                  <a:path w="6050" h="5201" extrusionOk="0">
                    <a:moveTo>
                      <a:pt x="3457" y="1"/>
                    </a:moveTo>
                    <a:cubicBezTo>
                      <a:pt x="1146" y="1"/>
                      <a:pt x="1" y="2794"/>
                      <a:pt x="1629" y="4442"/>
                    </a:cubicBezTo>
                    <a:cubicBezTo>
                      <a:pt x="2153" y="4966"/>
                      <a:pt x="2798" y="5200"/>
                      <a:pt x="3431" y="5200"/>
                    </a:cubicBezTo>
                    <a:cubicBezTo>
                      <a:pt x="4765" y="5200"/>
                      <a:pt x="6050" y="4160"/>
                      <a:pt x="6050" y="2593"/>
                    </a:cubicBezTo>
                    <a:cubicBezTo>
                      <a:pt x="6050" y="1166"/>
                      <a:pt x="4884" y="21"/>
                      <a:pt x="34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175;p17"/>
            <p:cNvGrpSpPr/>
            <p:nvPr/>
          </p:nvGrpSpPr>
          <p:grpSpPr>
            <a:xfrm>
              <a:off x="3310068" y="3756944"/>
              <a:ext cx="311989" cy="276647"/>
              <a:chOff x="4646563" y="2954300"/>
              <a:chExt cx="377300" cy="334600"/>
            </a:xfrm>
          </p:grpSpPr>
          <p:sp>
            <p:nvSpPr>
              <p:cNvPr id="176" name="Google Shape;176;p17"/>
              <p:cNvSpPr/>
              <p:nvPr/>
            </p:nvSpPr>
            <p:spPr>
              <a:xfrm>
                <a:off x="4646563" y="3245675"/>
                <a:ext cx="80400" cy="43225"/>
              </a:xfrm>
              <a:custGeom>
                <a:avLst/>
                <a:gdLst/>
                <a:ahLst/>
                <a:cxnLst/>
                <a:rect l="l" t="t" r="r" b="b"/>
                <a:pathLst>
                  <a:path w="3216" h="1729" extrusionOk="0">
                    <a:moveTo>
                      <a:pt x="0" y="0"/>
                    </a:moveTo>
                    <a:lnTo>
                      <a:pt x="0"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7"/>
              <p:cNvSpPr/>
              <p:nvPr/>
            </p:nvSpPr>
            <p:spPr>
              <a:xfrm>
                <a:off x="4745538" y="3245675"/>
                <a:ext cx="80400" cy="43225"/>
              </a:xfrm>
              <a:custGeom>
                <a:avLst/>
                <a:gdLst/>
                <a:ahLst/>
                <a:cxnLst/>
                <a:rect l="l" t="t" r="r" b="b"/>
                <a:pathLst>
                  <a:path w="3216" h="1729" extrusionOk="0">
                    <a:moveTo>
                      <a:pt x="0" y="0"/>
                    </a:moveTo>
                    <a:lnTo>
                      <a:pt x="0" y="1728"/>
                    </a:lnTo>
                    <a:lnTo>
                      <a:pt x="3215" y="1728"/>
                    </a:lnTo>
                    <a:lnTo>
                      <a:pt x="32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7"/>
              <p:cNvSpPr/>
              <p:nvPr/>
            </p:nvSpPr>
            <p:spPr>
              <a:xfrm>
                <a:off x="4844488" y="3245675"/>
                <a:ext cx="80425" cy="43225"/>
              </a:xfrm>
              <a:custGeom>
                <a:avLst/>
                <a:gdLst/>
                <a:ahLst/>
                <a:cxnLst/>
                <a:rect l="l" t="t" r="r" b="b"/>
                <a:pathLst>
                  <a:path w="3217" h="1729" extrusionOk="0">
                    <a:moveTo>
                      <a:pt x="1" y="0"/>
                    </a:moveTo>
                    <a:lnTo>
                      <a:pt x="1"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7"/>
              <p:cNvSpPr/>
              <p:nvPr/>
            </p:nvSpPr>
            <p:spPr>
              <a:xfrm>
                <a:off x="4943463" y="3245675"/>
                <a:ext cx="80400" cy="43225"/>
              </a:xfrm>
              <a:custGeom>
                <a:avLst/>
                <a:gdLst/>
                <a:ahLst/>
                <a:cxnLst/>
                <a:rect l="l" t="t" r="r" b="b"/>
                <a:pathLst>
                  <a:path w="3216" h="1729" extrusionOk="0">
                    <a:moveTo>
                      <a:pt x="1" y="0"/>
                    </a:moveTo>
                    <a:lnTo>
                      <a:pt x="1"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7"/>
              <p:cNvSpPr/>
              <p:nvPr/>
            </p:nvSpPr>
            <p:spPr>
              <a:xfrm>
                <a:off x="4646563" y="3187400"/>
                <a:ext cx="80400" cy="43225"/>
              </a:xfrm>
              <a:custGeom>
                <a:avLst/>
                <a:gdLst/>
                <a:ahLst/>
                <a:cxnLst/>
                <a:rect l="l" t="t" r="r" b="b"/>
                <a:pathLst>
                  <a:path w="3216" h="1729" extrusionOk="0">
                    <a:moveTo>
                      <a:pt x="0" y="0"/>
                    </a:moveTo>
                    <a:lnTo>
                      <a:pt x="0"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7"/>
              <p:cNvSpPr/>
              <p:nvPr/>
            </p:nvSpPr>
            <p:spPr>
              <a:xfrm>
                <a:off x="4745538" y="3187400"/>
                <a:ext cx="80400" cy="43225"/>
              </a:xfrm>
              <a:custGeom>
                <a:avLst/>
                <a:gdLst/>
                <a:ahLst/>
                <a:cxnLst/>
                <a:rect l="l" t="t" r="r" b="b"/>
                <a:pathLst>
                  <a:path w="3216" h="1729" extrusionOk="0">
                    <a:moveTo>
                      <a:pt x="0" y="0"/>
                    </a:moveTo>
                    <a:lnTo>
                      <a:pt x="0" y="1728"/>
                    </a:lnTo>
                    <a:lnTo>
                      <a:pt x="3215" y="1728"/>
                    </a:lnTo>
                    <a:lnTo>
                      <a:pt x="32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7"/>
              <p:cNvSpPr/>
              <p:nvPr/>
            </p:nvSpPr>
            <p:spPr>
              <a:xfrm>
                <a:off x="4844488" y="3187400"/>
                <a:ext cx="80425" cy="43225"/>
              </a:xfrm>
              <a:custGeom>
                <a:avLst/>
                <a:gdLst/>
                <a:ahLst/>
                <a:cxnLst/>
                <a:rect l="l" t="t" r="r" b="b"/>
                <a:pathLst>
                  <a:path w="3217" h="1729" extrusionOk="0">
                    <a:moveTo>
                      <a:pt x="1" y="0"/>
                    </a:moveTo>
                    <a:lnTo>
                      <a:pt x="1"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7"/>
              <p:cNvSpPr/>
              <p:nvPr/>
            </p:nvSpPr>
            <p:spPr>
              <a:xfrm>
                <a:off x="4943463" y="3187400"/>
                <a:ext cx="80400" cy="43225"/>
              </a:xfrm>
              <a:custGeom>
                <a:avLst/>
                <a:gdLst/>
                <a:ahLst/>
                <a:cxnLst/>
                <a:rect l="l" t="t" r="r" b="b"/>
                <a:pathLst>
                  <a:path w="3216" h="1729" extrusionOk="0">
                    <a:moveTo>
                      <a:pt x="1" y="0"/>
                    </a:moveTo>
                    <a:lnTo>
                      <a:pt x="1"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7"/>
              <p:cNvSpPr/>
              <p:nvPr/>
            </p:nvSpPr>
            <p:spPr>
              <a:xfrm>
                <a:off x="4646563" y="3129125"/>
                <a:ext cx="80400" cy="43225"/>
              </a:xfrm>
              <a:custGeom>
                <a:avLst/>
                <a:gdLst/>
                <a:ahLst/>
                <a:cxnLst/>
                <a:rect l="l" t="t" r="r" b="b"/>
                <a:pathLst>
                  <a:path w="3216" h="1729" extrusionOk="0">
                    <a:moveTo>
                      <a:pt x="0" y="0"/>
                    </a:moveTo>
                    <a:lnTo>
                      <a:pt x="0"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7"/>
              <p:cNvSpPr/>
              <p:nvPr/>
            </p:nvSpPr>
            <p:spPr>
              <a:xfrm>
                <a:off x="4745538" y="3129125"/>
                <a:ext cx="80400" cy="43225"/>
              </a:xfrm>
              <a:custGeom>
                <a:avLst/>
                <a:gdLst/>
                <a:ahLst/>
                <a:cxnLst/>
                <a:rect l="l" t="t" r="r" b="b"/>
                <a:pathLst>
                  <a:path w="3216" h="1729" extrusionOk="0">
                    <a:moveTo>
                      <a:pt x="0" y="0"/>
                    </a:moveTo>
                    <a:lnTo>
                      <a:pt x="0" y="1728"/>
                    </a:lnTo>
                    <a:lnTo>
                      <a:pt x="3215" y="1728"/>
                    </a:lnTo>
                    <a:lnTo>
                      <a:pt x="32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7"/>
              <p:cNvSpPr/>
              <p:nvPr/>
            </p:nvSpPr>
            <p:spPr>
              <a:xfrm>
                <a:off x="4844488" y="3129125"/>
                <a:ext cx="80425" cy="43225"/>
              </a:xfrm>
              <a:custGeom>
                <a:avLst/>
                <a:gdLst/>
                <a:ahLst/>
                <a:cxnLst/>
                <a:rect l="l" t="t" r="r" b="b"/>
                <a:pathLst>
                  <a:path w="3217" h="1729" extrusionOk="0">
                    <a:moveTo>
                      <a:pt x="1" y="0"/>
                    </a:moveTo>
                    <a:lnTo>
                      <a:pt x="1"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7"/>
              <p:cNvSpPr/>
              <p:nvPr/>
            </p:nvSpPr>
            <p:spPr>
              <a:xfrm>
                <a:off x="4943463" y="3129125"/>
                <a:ext cx="80400" cy="43225"/>
              </a:xfrm>
              <a:custGeom>
                <a:avLst/>
                <a:gdLst/>
                <a:ahLst/>
                <a:cxnLst/>
                <a:rect l="l" t="t" r="r" b="b"/>
                <a:pathLst>
                  <a:path w="3216" h="1729" extrusionOk="0">
                    <a:moveTo>
                      <a:pt x="1" y="0"/>
                    </a:moveTo>
                    <a:lnTo>
                      <a:pt x="1"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7"/>
              <p:cNvSpPr/>
              <p:nvPr/>
            </p:nvSpPr>
            <p:spPr>
              <a:xfrm>
                <a:off x="4646563" y="3070850"/>
                <a:ext cx="80400" cy="43225"/>
              </a:xfrm>
              <a:custGeom>
                <a:avLst/>
                <a:gdLst/>
                <a:ahLst/>
                <a:cxnLst/>
                <a:rect l="l" t="t" r="r" b="b"/>
                <a:pathLst>
                  <a:path w="3216" h="1729" extrusionOk="0">
                    <a:moveTo>
                      <a:pt x="0" y="0"/>
                    </a:moveTo>
                    <a:lnTo>
                      <a:pt x="0"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7"/>
              <p:cNvSpPr/>
              <p:nvPr/>
            </p:nvSpPr>
            <p:spPr>
              <a:xfrm>
                <a:off x="4844488" y="3070850"/>
                <a:ext cx="80425" cy="43225"/>
              </a:xfrm>
              <a:custGeom>
                <a:avLst/>
                <a:gdLst/>
                <a:ahLst/>
                <a:cxnLst/>
                <a:rect l="l" t="t" r="r" b="b"/>
                <a:pathLst>
                  <a:path w="3217" h="1729" extrusionOk="0">
                    <a:moveTo>
                      <a:pt x="1" y="0"/>
                    </a:moveTo>
                    <a:lnTo>
                      <a:pt x="1"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7"/>
              <p:cNvSpPr/>
              <p:nvPr/>
            </p:nvSpPr>
            <p:spPr>
              <a:xfrm>
                <a:off x="4943463" y="3070850"/>
                <a:ext cx="80400" cy="43225"/>
              </a:xfrm>
              <a:custGeom>
                <a:avLst/>
                <a:gdLst/>
                <a:ahLst/>
                <a:cxnLst/>
                <a:rect l="l" t="t" r="r" b="b"/>
                <a:pathLst>
                  <a:path w="3216" h="1729" extrusionOk="0">
                    <a:moveTo>
                      <a:pt x="1" y="0"/>
                    </a:moveTo>
                    <a:lnTo>
                      <a:pt x="1"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7"/>
              <p:cNvSpPr/>
              <p:nvPr/>
            </p:nvSpPr>
            <p:spPr>
              <a:xfrm>
                <a:off x="4646563" y="3012575"/>
                <a:ext cx="80400" cy="43225"/>
              </a:xfrm>
              <a:custGeom>
                <a:avLst/>
                <a:gdLst/>
                <a:ahLst/>
                <a:cxnLst/>
                <a:rect l="l" t="t" r="r" b="b"/>
                <a:pathLst>
                  <a:path w="3216" h="1729" extrusionOk="0">
                    <a:moveTo>
                      <a:pt x="0" y="0"/>
                    </a:moveTo>
                    <a:lnTo>
                      <a:pt x="0"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7"/>
              <p:cNvSpPr/>
              <p:nvPr/>
            </p:nvSpPr>
            <p:spPr>
              <a:xfrm>
                <a:off x="4943463" y="3012575"/>
                <a:ext cx="80400" cy="43225"/>
              </a:xfrm>
              <a:custGeom>
                <a:avLst/>
                <a:gdLst/>
                <a:ahLst/>
                <a:cxnLst/>
                <a:rect l="l" t="t" r="r" b="b"/>
                <a:pathLst>
                  <a:path w="3216" h="1729" extrusionOk="0">
                    <a:moveTo>
                      <a:pt x="1" y="0"/>
                    </a:moveTo>
                    <a:lnTo>
                      <a:pt x="1"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7"/>
              <p:cNvSpPr/>
              <p:nvPr/>
            </p:nvSpPr>
            <p:spPr>
              <a:xfrm>
                <a:off x="4943463" y="2954300"/>
                <a:ext cx="80400" cy="43225"/>
              </a:xfrm>
              <a:custGeom>
                <a:avLst/>
                <a:gdLst/>
                <a:ahLst/>
                <a:cxnLst/>
                <a:rect l="l" t="t" r="r" b="b"/>
                <a:pathLst>
                  <a:path w="3216" h="1729" extrusionOk="0">
                    <a:moveTo>
                      <a:pt x="1" y="0"/>
                    </a:moveTo>
                    <a:lnTo>
                      <a:pt x="1"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7"/>
            <p:cNvGrpSpPr/>
            <p:nvPr/>
          </p:nvGrpSpPr>
          <p:grpSpPr>
            <a:xfrm>
              <a:off x="3297827" y="2399575"/>
              <a:ext cx="336470" cy="324113"/>
              <a:chOff x="2588815" y="4021204"/>
              <a:chExt cx="350307" cy="337442"/>
            </a:xfrm>
          </p:grpSpPr>
          <p:sp>
            <p:nvSpPr>
              <p:cNvPr id="195" name="Google Shape;195;p17"/>
              <p:cNvSpPr/>
              <p:nvPr/>
            </p:nvSpPr>
            <p:spPr>
              <a:xfrm>
                <a:off x="2588815" y="4075400"/>
                <a:ext cx="350307" cy="283246"/>
              </a:xfrm>
              <a:custGeom>
                <a:avLst/>
                <a:gdLst/>
                <a:ahLst/>
                <a:cxnLst/>
                <a:rect l="l" t="t" r="r" b="b"/>
                <a:pathLst>
                  <a:path w="10646" h="8608" extrusionOk="0">
                    <a:moveTo>
                      <a:pt x="2434" y="0"/>
                    </a:moveTo>
                    <a:cubicBezTo>
                      <a:pt x="2396" y="0"/>
                      <a:pt x="2359" y="5"/>
                      <a:pt x="2326" y="14"/>
                    </a:cubicBezTo>
                    <a:lnTo>
                      <a:pt x="2246" y="34"/>
                    </a:lnTo>
                    <a:lnTo>
                      <a:pt x="2226" y="34"/>
                    </a:lnTo>
                    <a:lnTo>
                      <a:pt x="2165" y="54"/>
                    </a:lnTo>
                    <a:lnTo>
                      <a:pt x="2125" y="74"/>
                    </a:lnTo>
                    <a:lnTo>
                      <a:pt x="2085" y="114"/>
                    </a:lnTo>
                    <a:lnTo>
                      <a:pt x="2065" y="134"/>
                    </a:lnTo>
                    <a:cubicBezTo>
                      <a:pt x="2065" y="134"/>
                      <a:pt x="2045" y="154"/>
                      <a:pt x="2025" y="174"/>
                    </a:cubicBezTo>
                    <a:lnTo>
                      <a:pt x="1985" y="215"/>
                    </a:lnTo>
                    <a:lnTo>
                      <a:pt x="1985" y="235"/>
                    </a:lnTo>
                    <a:lnTo>
                      <a:pt x="1020" y="1842"/>
                    </a:lnTo>
                    <a:cubicBezTo>
                      <a:pt x="859" y="2083"/>
                      <a:pt x="940" y="2405"/>
                      <a:pt x="1181" y="2546"/>
                    </a:cubicBezTo>
                    <a:cubicBezTo>
                      <a:pt x="1261" y="2592"/>
                      <a:pt x="1348" y="2615"/>
                      <a:pt x="1434" y="2615"/>
                    </a:cubicBezTo>
                    <a:cubicBezTo>
                      <a:pt x="1605" y="2615"/>
                      <a:pt x="1770" y="2525"/>
                      <a:pt x="1864" y="2365"/>
                    </a:cubicBezTo>
                    <a:lnTo>
                      <a:pt x="2668" y="1059"/>
                    </a:lnTo>
                    <a:lnTo>
                      <a:pt x="4115" y="1400"/>
                    </a:lnTo>
                    <a:lnTo>
                      <a:pt x="2949" y="3309"/>
                    </a:lnTo>
                    <a:cubicBezTo>
                      <a:pt x="2909" y="3390"/>
                      <a:pt x="2849" y="3490"/>
                      <a:pt x="2808" y="3570"/>
                    </a:cubicBezTo>
                    <a:lnTo>
                      <a:pt x="236" y="7830"/>
                    </a:lnTo>
                    <a:cubicBezTo>
                      <a:pt x="0" y="8233"/>
                      <a:pt x="340" y="8607"/>
                      <a:pt x="686" y="8607"/>
                    </a:cubicBezTo>
                    <a:cubicBezTo>
                      <a:pt x="840" y="8607"/>
                      <a:pt x="995" y="8533"/>
                      <a:pt x="1100" y="8353"/>
                    </a:cubicBezTo>
                    <a:lnTo>
                      <a:pt x="3170" y="4937"/>
                    </a:lnTo>
                    <a:lnTo>
                      <a:pt x="4115" y="5339"/>
                    </a:lnTo>
                    <a:lnTo>
                      <a:pt x="4959" y="6343"/>
                    </a:lnTo>
                    <a:lnTo>
                      <a:pt x="3873" y="7087"/>
                    </a:lnTo>
                    <a:cubicBezTo>
                      <a:pt x="3408" y="7403"/>
                      <a:pt x="3712" y="8021"/>
                      <a:pt x="4150" y="8021"/>
                    </a:cubicBezTo>
                    <a:cubicBezTo>
                      <a:pt x="4241" y="8021"/>
                      <a:pt x="4339" y="7994"/>
                      <a:pt x="4436" y="7931"/>
                    </a:cubicBezTo>
                    <a:lnTo>
                      <a:pt x="6004" y="6866"/>
                    </a:lnTo>
                    <a:lnTo>
                      <a:pt x="6024" y="6846"/>
                    </a:lnTo>
                    <a:lnTo>
                      <a:pt x="6044" y="6846"/>
                    </a:lnTo>
                    <a:cubicBezTo>
                      <a:pt x="6225" y="6665"/>
                      <a:pt x="6265" y="6384"/>
                      <a:pt x="6124" y="6183"/>
                    </a:cubicBezTo>
                    <a:cubicBezTo>
                      <a:pt x="6104" y="6122"/>
                      <a:pt x="6064" y="6082"/>
                      <a:pt x="6004" y="6062"/>
                    </a:cubicBezTo>
                    <a:lnTo>
                      <a:pt x="5039" y="4897"/>
                    </a:lnTo>
                    <a:cubicBezTo>
                      <a:pt x="5079" y="4836"/>
                      <a:pt x="5119" y="4756"/>
                      <a:pt x="5180" y="4676"/>
                    </a:cubicBezTo>
                    <a:lnTo>
                      <a:pt x="6687" y="2224"/>
                    </a:lnTo>
                    <a:lnTo>
                      <a:pt x="8957" y="2746"/>
                    </a:lnTo>
                    <a:lnTo>
                      <a:pt x="9179" y="2746"/>
                    </a:lnTo>
                    <a:lnTo>
                      <a:pt x="9239" y="2726"/>
                    </a:lnTo>
                    <a:lnTo>
                      <a:pt x="9259" y="2726"/>
                    </a:lnTo>
                    <a:cubicBezTo>
                      <a:pt x="9279" y="2726"/>
                      <a:pt x="9299" y="2706"/>
                      <a:pt x="9339" y="2686"/>
                    </a:cubicBezTo>
                    <a:lnTo>
                      <a:pt x="9400" y="2646"/>
                    </a:lnTo>
                    <a:lnTo>
                      <a:pt x="9420" y="2626"/>
                    </a:lnTo>
                    <a:lnTo>
                      <a:pt x="9460" y="2586"/>
                    </a:lnTo>
                    <a:lnTo>
                      <a:pt x="9500" y="2546"/>
                    </a:lnTo>
                    <a:lnTo>
                      <a:pt x="9500" y="2525"/>
                    </a:lnTo>
                    <a:lnTo>
                      <a:pt x="10485" y="918"/>
                    </a:lnTo>
                    <a:cubicBezTo>
                      <a:pt x="10645" y="657"/>
                      <a:pt x="10585" y="335"/>
                      <a:pt x="10324" y="194"/>
                    </a:cubicBezTo>
                    <a:cubicBezTo>
                      <a:pt x="10239" y="137"/>
                      <a:pt x="10146" y="111"/>
                      <a:pt x="10054" y="111"/>
                    </a:cubicBezTo>
                    <a:cubicBezTo>
                      <a:pt x="9887" y="111"/>
                      <a:pt x="9724" y="199"/>
                      <a:pt x="9621" y="355"/>
                    </a:cubicBezTo>
                    <a:lnTo>
                      <a:pt x="8837" y="1661"/>
                    </a:lnTo>
                    <a:lnTo>
                      <a:pt x="7229" y="1300"/>
                    </a:lnTo>
                    <a:lnTo>
                      <a:pt x="5139" y="657"/>
                    </a:lnTo>
                    <a:cubicBezTo>
                      <a:pt x="5079" y="616"/>
                      <a:pt x="5039" y="596"/>
                      <a:pt x="4979" y="596"/>
                    </a:cubicBezTo>
                    <a:lnTo>
                      <a:pt x="4778" y="556"/>
                    </a:lnTo>
                    <a:lnTo>
                      <a:pt x="4637" y="496"/>
                    </a:lnTo>
                    <a:lnTo>
                      <a:pt x="2587" y="34"/>
                    </a:lnTo>
                    <a:cubicBezTo>
                      <a:pt x="2540" y="10"/>
                      <a:pt x="2486" y="0"/>
                      <a:pt x="24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7"/>
              <p:cNvSpPr/>
              <p:nvPr/>
            </p:nvSpPr>
            <p:spPr>
              <a:xfrm>
                <a:off x="2749327" y="4021204"/>
                <a:ext cx="100558" cy="85125"/>
              </a:xfrm>
              <a:custGeom>
                <a:avLst/>
                <a:gdLst/>
                <a:ahLst/>
                <a:cxnLst/>
                <a:rect l="l" t="t" r="r" b="b"/>
                <a:pathLst>
                  <a:path w="3056" h="2587" extrusionOk="0">
                    <a:moveTo>
                      <a:pt x="1432" y="1"/>
                    </a:moveTo>
                    <a:cubicBezTo>
                      <a:pt x="884" y="1"/>
                      <a:pt x="339" y="336"/>
                      <a:pt x="181" y="957"/>
                    </a:cubicBezTo>
                    <a:cubicBezTo>
                      <a:pt x="0" y="1661"/>
                      <a:pt x="402" y="2364"/>
                      <a:pt x="1105" y="2545"/>
                    </a:cubicBezTo>
                    <a:cubicBezTo>
                      <a:pt x="1218" y="2573"/>
                      <a:pt x="1328" y="2587"/>
                      <a:pt x="1435" y="2587"/>
                    </a:cubicBezTo>
                    <a:cubicBezTo>
                      <a:pt x="2379" y="2587"/>
                      <a:pt x="3056" y="1538"/>
                      <a:pt x="2532" y="636"/>
                    </a:cubicBezTo>
                    <a:cubicBezTo>
                      <a:pt x="2286" y="204"/>
                      <a:pt x="1858" y="1"/>
                      <a:pt x="14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 name="Google Shape;202;p18">
            <a:extLst>
              <a:ext uri="{FF2B5EF4-FFF2-40B4-BE49-F238E27FC236}">
                <a16:creationId xmlns:a16="http://schemas.microsoft.com/office/drawing/2014/main" id="{BA2FAF7D-2656-2452-434B-0E5045A2BFAF}"/>
              </a:ext>
            </a:extLst>
          </p:cNvPr>
          <p:cNvSpPr txBox="1">
            <a:spLocks noGrp="1"/>
          </p:cNvSpPr>
          <p:nvPr>
            <p:ph type="title"/>
          </p:nvPr>
        </p:nvSpPr>
        <p:spPr>
          <a:xfrm>
            <a:off x="2125800" y="186965"/>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Thu thập dữ liệu</a:t>
            </a:r>
            <a:endParaRPr sz="4800" dirty="0"/>
          </a:p>
        </p:txBody>
      </p:sp>
      <p:sp>
        <p:nvSpPr>
          <p:cNvPr id="14" name="TextBox 13">
            <a:extLst>
              <a:ext uri="{FF2B5EF4-FFF2-40B4-BE49-F238E27FC236}">
                <a16:creationId xmlns:a16="http://schemas.microsoft.com/office/drawing/2014/main" id="{56E41347-E9E3-29F7-5A12-DE84F0A69BA2}"/>
              </a:ext>
            </a:extLst>
          </p:cNvPr>
          <p:cNvSpPr txBox="1"/>
          <p:nvPr/>
        </p:nvSpPr>
        <p:spPr>
          <a:xfrm>
            <a:off x="356554" y="766582"/>
            <a:ext cx="3584636" cy="523220"/>
          </a:xfrm>
          <a:prstGeom prst="rect">
            <a:avLst/>
          </a:prstGeom>
          <a:noFill/>
        </p:spPr>
        <p:txBody>
          <a:bodyPr wrap="none" rtlCol="0">
            <a:spAutoFit/>
          </a:bodyPr>
          <a:lstStyle/>
          <a:p>
            <a:r>
              <a:rPr lang="en-US" sz="2800" dirty="0"/>
              <a:t>2. </a:t>
            </a:r>
            <a:r>
              <a:rPr lang="en-US" sz="2800" dirty="0" err="1"/>
              <a:t>Tiến</a:t>
            </a:r>
            <a:r>
              <a:rPr lang="en-US" sz="2800" dirty="0"/>
              <a:t> </a:t>
            </a:r>
            <a:r>
              <a:rPr lang="en-US" sz="2800" dirty="0" err="1"/>
              <a:t>hành</a:t>
            </a:r>
            <a:r>
              <a:rPr lang="en-US" sz="2800" dirty="0"/>
              <a:t> </a:t>
            </a:r>
            <a:r>
              <a:rPr lang="en-US" sz="2800" dirty="0" err="1"/>
              <a:t>thu</a:t>
            </a:r>
            <a:r>
              <a:rPr lang="en-US" sz="2800" dirty="0"/>
              <a:t> </a:t>
            </a:r>
            <a:r>
              <a:rPr lang="en-US" sz="2800" dirty="0" err="1"/>
              <a:t>thập</a:t>
            </a:r>
            <a:endParaRPr lang="en-US" sz="2800" dirty="0"/>
          </a:p>
        </p:txBody>
      </p:sp>
      <p:sp>
        <p:nvSpPr>
          <p:cNvPr id="16" name="Google Shape;437;p21">
            <a:extLst>
              <a:ext uri="{FF2B5EF4-FFF2-40B4-BE49-F238E27FC236}">
                <a16:creationId xmlns:a16="http://schemas.microsoft.com/office/drawing/2014/main" id="{EC33636C-ECFA-823C-9DF7-67308FBD2F03}"/>
              </a:ext>
            </a:extLst>
          </p:cNvPr>
          <p:cNvSpPr/>
          <p:nvPr/>
        </p:nvSpPr>
        <p:spPr>
          <a:xfrm>
            <a:off x="2233843" y="2090356"/>
            <a:ext cx="404541" cy="438459"/>
          </a:xfrm>
          <a:custGeom>
            <a:avLst/>
            <a:gdLst/>
            <a:ahLst/>
            <a:cxnLst/>
            <a:rect l="l" t="t" r="r" b="b"/>
            <a:pathLst>
              <a:path w="17831" h="19326" extrusionOk="0">
                <a:moveTo>
                  <a:pt x="7090" y="1417"/>
                </a:moveTo>
                <a:lnTo>
                  <a:pt x="7090" y="1417"/>
                </a:lnTo>
                <a:cubicBezTo>
                  <a:pt x="7570" y="1746"/>
                  <a:pt x="8228" y="2317"/>
                  <a:pt x="8533" y="3111"/>
                </a:cubicBezTo>
                <a:cubicBezTo>
                  <a:pt x="8835" y="3905"/>
                  <a:pt x="8727" y="4766"/>
                  <a:pt x="8591" y="5337"/>
                </a:cubicBezTo>
                <a:cubicBezTo>
                  <a:pt x="8111" y="5004"/>
                  <a:pt x="7452" y="4437"/>
                  <a:pt x="7148" y="3643"/>
                </a:cubicBezTo>
                <a:cubicBezTo>
                  <a:pt x="6843" y="2848"/>
                  <a:pt x="6954" y="1985"/>
                  <a:pt x="7090" y="1417"/>
                </a:cubicBezTo>
                <a:close/>
                <a:moveTo>
                  <a:pt x="12577" y="5533"/>
                </a:moveTo>
                <a:cubicBezTo>
                  <a:pt x="12772" y="5533"/>
                  <a:pt x="12967" y="5549"/>
                  <a:pt x="13162" y="5581"/>
                </a:cubicBezTo>
                <a:cubicBezTo>
                  <a:pt x="15215" y="5913"/>
                  <a:pt x="16623" y="7906"/>
                  <a:pt x="16299" y="10023"/>
                </a:cubicBezTo>
                <a:cubicBezTo>
                  <a:pt x="15711" y="13866"/>
                  <a:pt x="14596" y="16484"/>
                  <a:pt x="13078" y="17592"/>
                </a:cubicBezTo>
                <a:cubicBezTo>
                  <a:pt x="12526" y="17996"/>
                  <a:pt x="11929" y="18194"/>
                  <a:pt x="11264" y="18194"/>
                </a:cubicBezTo>
                <a:cubicBezTo>
                  <a:pt x="11073" y="18194"/>
                  <a:pt x="10877" y="18177"/>
                  <a:pt x="10674" y="18145"/>
                </a:cubicBezTo>
                <a:cubicBezTo>
                  <a:pt x="10119" y="18054"/>
                  <a:pt x="9681" y="17828"/>
                  <a:pt x="9334" y="17454"/>
                </a:cubicBezTo>
                <a:cubicBezTo>
                  <a:pt x="9222" y="17333"/>
                  <a:pt x="9070" y="17272"/>
                  <a:pt x="8918" y="17272"/>
                </a:cubicBezTo>
                <a:cubicBezTo>
                  <a:pt x="8767" y="17272"/>
                  <a:pt x="8615" y="17333"/>
                  <a:pt x="8503" y="17454"/>
                </a:cubicBezTo>
                <a:cubicBezTo>
                  <a:pt x="8156" y="17831"/>
                  <a:pt x="7715" y="18057"/>
                  <a:pt x="7160" y="18145"/>
                </a:cubicBezTo>
                <a:cubicBezTo>
                  <a:pt x="6958" y="18177"/>
                  <a:pt x="6762" y="18194"/>
                  <a:pt x="6571" y="18194"/>
                </a:cubicBezTo>
                <a:cubicBezTo>
                  <a:pt x="5907" y="18194"/>
                  <a:pt x="5310" y="17996"/>
                  <a:pt x="4756" y="17592"/>
                </a:cubicBezTo>
                <a:cubicBezTo>
                  <a:pt x="3237" y="16484"/>
                  <a:pt x="2126" y="13869"/>
                  <a:pt x="1537" y="10023"/>
                </a:cubicBezTo>
                <a:cubicBezTo>
                  <a:pt x="1214" y="7906"/>
                  <a:pt x="2621" y="5913"/>
                  <a:pt x="4675" y="5581"/>
                </a:cubicBezTo>
                <a:cubicBezTo>
                  <a:pt x="4869" y="5549"/>
                  <a:pt x="5065" y="5533"/>
                  <a:pt x="5260" y="5533"/>
                </a:cubicBezTo>
                <a:cubicBezTo>
                  <a:pt x="6062" y="5533"/>
                  <a:pt x="6848" y="5799"/>
                  <a:pt x="7492" y="6300"/>
                </a:cubicBezTo>
                <a:cubicBezTo>
                  <a:pt x="7913" y="6620"/>
                  <a:pt x="8416" y="6780"/>
                  <a:pt x="8918" y="6780"/>
                </a:cubicBezTo>
                <a:cubicBezTo>
                  <a:pt x="9421" y="6780"/>
                  <a:pt x="9924" y="6620"/>
                  <a:pt x="10345" y="6300"/>
                </a:cubicBezTo>
                <a:cubicBezTo>
                  <a:pt x="10989" y="5799"/>
                  <a:pt x="11775" y="5533"/>
                  <a:pt x="12577" y="5533"/>
                </a:cubicBezTo>
                <a:close/>
                <a:moveTo>
                  <a:pt x="6762" y="0"/>
                </a:moveTo>
                <a:cubicBezTo>
                  <a:pt x="6543" y="0"/>
                  <a:pt x="6335" y="128"/>
                  <a:pt x="6242" y="345"/>
                </a:cubicBezTo>
                <a:cubicBezTo>
                  <a:pt x="6208" y="424"/>
                  <a:pt x="5420" y="2302"/>
                  <a:pt x="6091" y="4047"/>
                </a:cubicBezTo>
                <a:cubicBezTo>
                  <a:pt x="6154" y="4207"/>
                  <a:pt x="6227" y="4364"/>
                  <a:pt x="6308" y="4518"/>
                </a:cubicBezTo>
                <a:cubicBezTo>
                  <a:pt x="5965" y="4440"/>
                  <a:pt x="5614" y="4401"/>
                  <a:pt x="5262" y="4401"/>
                </a:cubicBezTo>
                <a:cubicBezTo>
                  <a:pt x="5004" y="4401"/>
                  <a:pt x="4746" y="4422"/>
                  <a:pt x="4490" y="4464"/>
                </a:cubicBezTo>
                <a:cubicBezTo>
                  <a:pt x="1827" y="4893"/>
                  <a:pt x="0" y="7462"/>
                  <a:pt x="417" y="10192"/>
                </a:cubicBezTo>
                <a:cubicBezTo>
                  <a:pt x="713" y="12139"/>
                  <a:pt x="1148" y="13812"/>
                  <a:pt x="1706" y="15162"/>
                </a:cubicBezTo>
                <a:cubicBezTo>
                  <a:pt x="2341" y="16693"/>
                  <a:pt x="3141" y="17819"/>
                  <a:pt x="4086" y="18507"/>
                </a:cubicBezTo>
                <a:cubicBezTo>
                  <a:pt x="4833" y="19051"/>
                  <a:pt x="5666" y="19325"/>
                  <a:pt x="6571" y="19325"/>
                </a:cubicBezTo>
                <a:cubicBezTo>
                  <a:pt x="6821" y="19325"/>
                  <a:pt x="7077" y="19304"/>
                  <a:pt x="7338" y="19262"/>
                </a:cubicBezTo>
                <a:cubicBezTo>
                  <a:pt x="7942" y="19163"/>
                  <a:pt x="8470" y="18942"/>
                  <a:pt x="8914" y="18601"/>
                </a:cubicBezTo>
                <a:cubicBezTo>
                  <a:pt x="9361" y="18942"/>
                  <a:pt x="9889" y="19163"/>
                  <a:pt x="10493" y="19262"/>
                </a:cubicBezTo>
                <a:cubicBezTo>
                  <a:pt x="10747" y="19301"/>
                  <a:pt x="11000" y="19323"/>
                  <a:pt x="11260" y="19326"/>
                </a:cubicBezTo>
                <a:cubicBezTo>
                  <a:pt x="12163" y="19326"/>
                  <a:pt x="12996" y="19051"/>
                  <a:pt x="13742" y="18504"/>
                </a:cubicBezTo>
                <a:cubicBezTo>
                  <a:pt x="14687" y="17816"/>
                  <a:pt x="15490" y="16693"/>
                  <a:pt x="16124" y="15162"/>
                </a:cubicBezTo>
                <a:cubicBezTo>
                  <a:pt x="16686" y="13812"/>
                  <a:pt x="17121" y="12139"/>
                  <a:pt x="17417" y="10195"/>
                </a:cubicBezTo>
                <a:cubicBezTo>
                  <a:pt x="17830" y="7465"/>
                  <a:pt x="16007" y="4893"/>
                  <a:pt x="13343" y="4464"/>
                </a:cubicBezTo>
                <a:cubicBezTo>
                  <a:pt x="13086" y="4421"/>
                  <a:pt x="12827" y="4400"/>
                  <a:pt x="12570" y="4400"/>
                </a:cubicBezTo>
                <a:cubicBezTo>
                  <a:pt x="11637" y="4400"/>
                  <a:pt x="10720" y="4675"/>
                  <a:pt x="9934" y="5201"/>
                </a:cubicBezTo>
                <a:cubicBezTo>
                  <a:pt x="10233" y="4524"/>
                  <a:pt x="10710" y="3917"/>
                  <a:pt x="11360" y="3380"/>
                </a:cubicBezTo>
                <a:cubicBezTo>
                  <a:pt x="11807" y="3005"/>
                  <a:pt x="12305" y="2698"/>
                  <a:pt x="12842" y="2465"/>
                </a:cubicBezTo>
                <a:cubicBezTo>
                  <a:pt x="13132" y="2350"/>
                  <a:pt x="13277" y="2024"/>
                  <a:pt x="13165" y="1731"/>
                </a:cubicBezTo>
                <a:cubicBezTo>
                  <a:pt x="13080" y="1507"/>
                  <a:pt x="12866" y="1369"/>
                  <a:pt x="12640" y="1369"/>
                </a:cubicBezTo>
                <a:cubicBezTo>
                  <a:pt x="12572" y="1369"/>
                  <a:pt x="12502" y="1382"/>
                  <a:pt x="12435" y="1408"/>
                </a:cubicBezTo>
                <a:cubicBezTo>
                  <a:pt x="12398" y="1420"/>
                  <a:pt x="11565" y="1746"/>
                  <a:pt x="10668" y="2480"/>
                </a:cubicBezTo>
                <a:cubicBezTo>
                  <a:pt x="10345" y="2743"/>
                  <a:pt x="10046" y="3039"/>
                  <a:pt x="9777" y="3356"/>
                </a:cubicBezTo>
                <a:cubicBezTo>
                  <a:pt x="9732" y="3135"/>
                  <a:pt x="9669" y="2915"/>
                  <a:pt x="9590" y="2704"/>
                </a:cubicBezTo>
                <a:cubicBezTo>
                  <a:pt x="8920" y="958"/>
                  <a:pt x="7078" y="89"/>
                  <a:pt x="7000" y="52"/>
                </a:cubicBezTo>
                <a:cubicBezTo>
                  <a:pt x="6922" y="17"/>
                  <a:pt x="6842" y="0"/>
                  <a:pt x="67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587;p23">
            <a:extLst>
              <a:ext uri="{FF2B5EF4-FFF2-40B4-BE49-F238E27FC236}">
                <a16:creationId xmlns:a16="http://schemas.microsoft.com/office/drawing/2014/main" id="{8A4581FC-22D7-B065-7245-35E01B7DB4EA}"/>
              </a:ext>
            </a:extLst>
          </p:cNvPr>
          <p:cNvSpPr/>
          <p:nvPr/>
        </p:nvSpPr>
        <p:spPr>
          <a:xfrm>
            <a:off x="2289261" y="2775488"/>
            <a:ext cx="256216" cy="485023"/>
          </a:xfrm>
          <a:custGeom>
            <a:avLst/>
            <a:gdLst/>
            <a:ahLst/>
            <a:cxnLst/>
            <a:rect l="l" t="t" r="r" b="b"/>
            <a:pathLst>
              <a:path w="1490" h="2592" extrusionOk="0">
                <a:moveTo>
                  <a:pt x="1391" y="427"/>
                </a:moveTo>
                <a:lnTo>
                  <a:pt x="1391" y="2161"/>
                </a:lnTo>
                <a:lnTo>
                  <a:pt x="93" y="2161"/>
                </a:lnTo>
                <a:lnTo>
                  <a:pt x="93" y="427"/>
                </a:lnTo>
                <a:close/>
                <a:moveTo>
                  <a:pt x="231" y="1"/>
                </a:moveTo>
                <a:cubicBezTo>
                  <a:pt x="103" y="1"/>
                  <a:pt x="0" y="99"/>
                  <a:pt x="0" y="226"/>
                </a:cubicBezTo>
                <a:lnTo>
                  <a:pt x="0" y="2366"/>
                </a:lnTo>
                <a:cubicBezTo>
                  <a:pt x="0" y="2489"/>
                  <a:pt x="103" y="2592"/>
                  <a:pt x="231" y="2592"/>
                </a:cubicBezTo>
                <a:lnTo>
                  <a:pt x="1264" y="2592"/>
                </a:lnTo>
                <a:cubicBezTo>
                  <a:pt x="1386" y="2592"/>
                  <a:pt x="1489" y="2489"/>
                  <a:pt x="1489" y="2366"/>
                </a:cubicBezTo>
                <a:lnTo>
                  <a:pt x="1489" y="226"/>
                </a:lnTo>
                <a:cubicBezTo>
                  <a:pt x="1489" y="99"/>
                  <a:pt x="1386" y="1"/>
                  <a:pt x="12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988;p26">
            <a:extLst>
              <a:ext uri="{FF2B5EF4-FFF2-40B4-BE49-F238E27FC236}">
                <a16:creationId xmlns:a16="http://schemas.microsoft.com/office/drawing/2014/main" id="{E34A623C-CB1E-B552-862E-5239F8D23D58}"/>
              </a:ext>
            </a:extLst>
          </p:cNvPr>
          <p:cNvGrpSpPr/>
          <p:nvPr/>
        </p:nvGrpSpPr>
        <p:grpSpPr>
          <a:xfrm>
            <a:off x="2343495" y="3460249"/>
            <a:ext cx="179815" cy="395853"/>
            <a:chOff x="3441375" y="5079600"/>
            <a:chExt cx="141475" cy="311450"/>
          </a:xfrm>
          <a:solidFill>
            <a:schemeClr val="bg1"/>
          </a:solidFill>
        </p:grpSpPr>
        <p:sp>
          <p:nvSpPr>
            <p:cNvPr id="19" name="Google Shape;989;p26">
              <a:extLst>
                <a:ext uri="{FF2B5EF4-FFF2-40B4-BE49-F238E27FC236}">
                  <a16:creationId xmlns:a16="http://schemas.microsoft.com/office/drawing/2014/main" id="{4C6D8638-735D-A945-2DD4-7A9E08642EC2}"/>
                </a:ext>
              </a:extLst>
            </p:cNvPr>
            <p:cNvSpPr/>
            <p:nvPr/>
          </p:nvSpPr>
          <p:spPr>
            <a:xfrm>
              <a:off x="3469675" y="5079600"/>
              <a:ext cx="88275" cy="85000"/>
            </a:xfrm>
            <a:custGeom>
              <a:avLst/>
              <a:gdLst/>
              <a:ahLst/>
              <a:cxnLst/>
              <a:rect l="l" t="t" r="r" b="b"/>
              <a:pathLst>
                <a:path w="3531" h="3400" extrusionOk="0">
                  <a:moveTo>
                    <a:pt x="1698" y="1135"/>
                  </a:moveTo>
                  <a:cubicBezTo>
                    <a:pt x="2202" y="1135"/>
                    <a:pt x="2456" y="1742"/>
                    <a:pt x="2099" y="2101"/>
                  </a:cubicBezTo>
                  <a:cubicBezTo>
                    <a:pt x="1983" y="2216"/>
                    <a:pt x="1842" y="2268"/>
                    <a:pt x="1703" y="2268"/>
                  </a:cubicBezTo>
                  <a:cubicBezTo>
                    <a:pt x="1411" y="2268"/>
                    <a:pt x="1133" y="2041"/>
                    <a:pt x="1133" y="1700"/>
                  </a:cubicBezTo>
                  <a:cubicBezTo>
                    <a:pt x="1133" y="1386"/>
                    <a:pt x="1384" y="1135"/>
                    <a:pt x="1698" y="1135"/>
                  </a:cubicBezTo>
                  <a:close/>
                  <a:moveTo>
                    <a:pt x="1698" y="0"/>
                  </a:moveTo>
                  <a:cubicBezTo>
                    <a:pt x="1479" y="0"/>
                    <a:pt x="1259" y="42"/>
                    <a:pt x="1049" y="129"/>
                  </a:cubicBezTo>
                  <a:cubicBezTo>
                    <a:pt x="415" y="392"/>
                    <a:pt x="1" y="1011"/>
                    <a:pt x="1" y="1700"/>
                  </a:cubicBezTo>
                  <a:cubicBezTo>
                    <a:pt x="1" y="2639"/>
                    <a:pt x="759" y="3397"/>
                    <a:pt x="1698" y="3400"/>
                  </a:cubicBezTo>
                  <a:cubicBezTo>
                    <a:pt x="2386" y="3400"/>
                    <a:pt x="3005" y="2983"/>
                    <a:pt x="3268" y="2349"/>
                  </a:cubicBezTo>
                  <a:cubicBezTo>
                    <a:pt x="3531" y="1715"/>
                    <a:pt x="3386" y="984"/>
                    <a:pt x="2900" y="498"/>
                  </a:cubicBezTo>
                  <a:cubicBezTo>
                    <a:pt x="2574" y="173"/>
                    <a:pt x="2140" y="0"/>
                    <a:pt x="16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990;p26">
              <a:extLst>
                <a:ext uri="{FF2B5EF4-FFF2-40B4-BE49-F238E27FC236}">
                  <a16:creationId xmlns:a16="http://schemas.microsoft.com/office/drawing/2014/main" id="{802CF514-9CF5-9EEE-6DA5-C67223F943E8}"/>
                </a:ext>
              </a:extLst>
            </p:cNvPr>
            <p:cNvSpPr/>
            <p:nvPr/>
          </p:nvSpPr>
          <p:spPr>
            <a:xfrm>
              <a:off x="3441375" y="5192875"/>
              <a:ext cx="141475" cy="198175"/>
            </a:xfrm>
            <a:custGeom>
              <a:avLst/>
              <a:gdLst/>
              <a:ahLst/>
              <a:cxnLst/>
              <a:rect l="l" t="t" r="r" b="b"/>
              <a:pathLst>
                <a:path w="5659" h="7927" extrusionOk="0">
                  <a:moveTo>
                    <a:pt x="3397" y="1133"/>
                  </a:moveTo>
                  <a:lnTo>
                    <a:pt x="3397" y="6795"/>
                  </a:lnTo>
                  <a:lnTo>
                    <a:pt x="2265" y="6795"/>
                  </a:lnTo>
                  <a:lnTo>
                    <a:pt x="2265" y="1133"/>
                  </a:lnTo>
                  <a:close/>
                  <a:moveTo>
                    <a:pt x="565" y="1"/>
                  </a:moveTo>
                  <a:cubicBezTo>
                    <a:pt x="251" y="1"/>
                    <a:pt x="1" y="251"/>
                    <a:pt x="1" y="565"/>
                  </a:cubicBezTo>
                  <a:cubicBezTo>
                    <a:pt x="1" y="879"/>
                    <a:pt x="251" y="1133"/>
                    <a:pt x="565" y="1133"/>
                  </a:cubicBezTo>
                  <a:lnTo>
                    <a:pt x="1133" y="1133"/>
                  </a:lnTo>
                  <a:lnTo>
                    <a:pt x="1133" y="6795"/>
                  </a:lnTo>
                  <a:lnTo>
                    <a:pt x="565" y="6795"/>
                  </a:lnTo>
                  <a:cubicBezTo>
                    <a:pt x="251" y="6795"/>
                    <a:pt x="1" y="7045"/>
                    <a:pt x="1" y="7359"/>
                  </a:cubicBezTo>
                  <a:cubicBezTo>
                    <a:pt x="1" y="7673"/>
                    <a:pt x="251" y="7927"/>
                    <a:pt x="565" y="7927"/>
                  </a:cubicBezTo>
                  <a:lnTo>
                    <a:pt x="5094" y="7927"/>
                  </a:lnTo>
                  <a:cubicBezTo>
                    <a:pt x="5408" y="7927"/>
                    <a:pt x="5659" y="7673"/>
                    <a:pt x="5659" y="7359"/>
                  </a:cubicBezTo>
                  <a:cubicBezTo>
                    <a:pt x="5659" y="7045"/>
                    <a:pt x="5408" y="6795"/>
                    <a:pt x="5094" y="6795"/>
                  </a:cubicBezTo>
                  <a:lnTo>
                    <a:pt x="4530" y="6795"/>
                  </a:lnTo>
                  <a:lnTo>
                    <a:pt x="4530" y="565"/>
                  </a:lnTo>
                  <a:cubicBezTo>
                    <a:pt x="4530" y="251"/>
                    <a:pt x="4276" y="1"/>
                    <a:pt x="39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1" name="Google Shape;520;p22">
            <a:extLst>
              <a:ext uri="{FF2B5EF4-FFF2-40B4-BE49-F238E27FC236}">
                <a16:creationId xmlns:a16="http://schemas.microsoft.com/office/drawing/2014/main" id="{5089A21C-2D5B-56A4-5AC3-201DFF21AEAE}"/>
              </a:ext>
            </a:extLst>
          </p:cNvPr>
          <p:cNvSpPr/>
          <p:nvPr/>
        </p:nvSpPr>
        <p:spPr>
          <a:xfrm>
            <a:off x="2263324" y="4224589"/>
            <a:ext cx="217265" cy="217265"/>
          </a:xfrm>
          <a:custGeom>
            <a:avLst/>
            <a:gdLst/>
            <a:ahLst/>
            <a:cxnLst/>
            <a:rect l="l" t="t" r="r" b="b"/>
            <a:pathLst>
              <a:path w="1000" h="1000" extrusionOk="0">
                <a:moveTo>
                  <a:pt x="500" y="299"/>
                </a:moveTo>
                <a:cubicBezTo>
                  <a:pt x="551" y="299"/>
                  <a:pt x="603" y="319"/>
                  <a:pt x="642" y="358"/>
                </a:cubicBezTo>
                <a:cubicBezTo>
                  <a:pt x="720" y="437"/>
                  <a:pt x="720" y="564"/>
                  <a:pt x="642" y="642"/>
                </a:cubicBezTo>
                <a:cubicBezTo>
                  <a:pt x="603" y="681"/>
                  <a:pt x="551" y="701"/>
                  <a:pt x="500" y="701"/>
                </a:cubicBezTo>
                <a:cubicBezTo>
                  <a:pt x="449" y="701"/>
                  <a:pt x="397" y="681"/>
                  <a:pt x="358" y="642"/>
                </a:cubicBezTo>
                <a:cubicBezTo>
                  <a:pt x="280" y="564"/>
                  <a:pt x="280" y="437"/>
                  <a:pt x="358" y="358"/>
                </a:cubicBezTo>
                <a:cubicBezTo>
                  <a:pt x="397" y="319"/>
                  <a:pt x="449" y="299"/>
                  <a:pt x="500" y="299"/>
                </a:cubicBezTo>
                <a:close/>
                <a:moveTo>
                  <a:pt x="461" y="1"/>
                </a:moveTo>
                <a:lnTo>
                  <a:pt x="407" y="148"/>
                </a:lnTo>
                <a:lnTo>
                  <a:pt x="280" y="50"/>
                </a:lnTo>
                <a:lnTo>
                  <a:pt x="270" y="55"/>
                </a:lnTo>
                <a:lnTo>
                  <a:pt x="226" y="79"/>
                </a:lnTo>
                <a:lnTo>
                  <a:pt x="216" y="84"/>
                </a:lnTo>
                <a:lnTo>
                  <a:pt x="240" y="241"/>
                </a:lnTo>
                <a:lnTo>
                  <a:pt x="84" y="216"/>
                </a:lnTo>
                <a:lnTo>
                  <a:pt x="79" y="226"/>
                </a:lnTo>
                <a:lnTo>
                  <a:pt x="54" y="275"/>
                </a:lnTo>
                <a:lnTo>
                  <a:pt x="44" y="285"/>
                </a:lnTo>
                <a:lnTo>
                  <a:pt x="147" y="407"/>
                </a:lnTo>
                <a:lnTo>
                  <a:pt x="0" y="461"/>
                </a:lnTo>
                <a:lnTo>
                  <a:pt x="0" y="476"/>
                </a:lnTo>
                <a:lnTo>
                  <a:pt x="0" y="525"/>
                </a:lnTo>
                <a:lnTo>
                  <a:pt x="0" y="539"/>
                </a:lnTo>
                <a:lnTo>
                  <a:pt x="147" y="593"/>
                </a:lnTo>
                <a:lnTo>
                  <a:pt x="44" y="721"/>
                </a:lnTo>
                <a:lnTo>
                  <a:pt x="54" y="730"/>
                </a:lnTo>
                <a:lnTo>
                  <a:pt x="79" y="775"/>
                </a:lnTo>
                <a:lnTo>
                  <a:pt x="84" y="784"/>
                </a:lnTo>
                <a:lnTo>
                  <a:pt x="240" y="760"/>
                </a:lnTo>
                <a:lnTo>
                  <a:pt x="216" y="917"/>
                </a:lnTo>
                <a:lnTo>
                  <a:pt x="226" y="921"/>
                </a:lnTo>
                <a:lnTo>
                  <a:pt x="270" y="946"/>
                </a:lnTo>
                <a:lnTo>
                  <a:pt x="280" y="956"/>
                </a:lnTo>
                <a:lnTo>
                  <a:pt x="407" y="853"/>
                </a:lnTo>
                <a:lnTo>
                  <a:pt x="461" y="1000"/>
                </a:lnTo>
                <a:lnTo>
                  <a:pt x="539" y="1000"/>
                </a:lnTo>
                <a:lnTo>
                  <a:pt x="593" y="853"/>
                </a:lnTo>
                <a:lnTo>
                  <a:pt x="715" y="956"/>
                </a:lnTo>
                <a:lnTo>
                  <a:pt x="725" y="946"/>
                </a:lnTo>
                <a:lnTo>
                  <a:pt x="774" y="921"/>
                </a:lnTo>
                <a:lnTo>
                  <a:pt x="784" y="917"/>
                </a:lnTo>
                <a:lnTo>
                  <a:pt x="760" y="760"/>
                </a:lnTo>
                <a:lnTo>
                  <a:pt x="916" y="784"/>
                </a:lnTo>
                <a:lnTo>
                  <a:pt x="921" y="775"/>
                </a:lnTo>
                <a:lnTo>
                  <a:pt x="946" y="730"/>
                </a:lnTo>
                <a:lnTo>
                  <a:pt x="951" y="721"/>
                </a:lnTo>
                <a:lnTo>
                  <a:pt x="853" y="593"/>
                </a:lnTo>
                <a:lnTo>
                  <a:pt x="999" y="539"/>
                </a:lnTo>
                <a:lnTo>
                  <a:pt x="999" y="525"/>
                </a:lnTo>
                <a:lnTo>
                  <a:pt x="999" y="476"/>
                </a:lnTo>
                <a:lnTo>
                  <a:pt x="999" y="461"/>
                </a:lnTo>
                <a:lnTo>
                  <a:pt x="853" y="407"/>
                </a:lnTo>
                <a:lnTo>
                  <a:pt x="951" y="285"/>
                </a:lnTo>
                <a:lnTo>
                  <a:pt x="946" y="275"/>
                </a:lnTo>
                <a:lnTo>
                  <a:pt x="921" y="226"/>
                </a:lnTo>
                <a:lnTo>
                  <a:pt x="916" y="216"/>
                </a:lnTo>
                <a:lnTo>
                  <a:pt x="760" y="241"/>
                </a:lnTo>
                <a:lnTo>
                  <a:pt x="784" y="84"/>
                </a:lnTo>
                <a:lnTo>
                  <a:pt x="774" y="79"/>
                </a:lnTo>
                <a:lnTo>
                  <a:pt x="725" y="55"/>
                </a:lnTo>
                <a:lnTo>
                  <a:pt x="715" y="50"/>
                </a:lnTo>
                <a:lnTo>
                  <a:pt x="593" y="148"/>
                </a:lnTo>
                <a:lnTo>
                  <a:pt x="5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1;p22">
            <a:extLst>
              <a:ext uri="{FF2B5EF4-FFF2-40B4-BE49-F238E27FC236}">
                <a16:creationId xmlns:a16="http://schemas.microsoft.com/office/drawing/2014/main" id="{7A0ECCF9-0925-B99C-D1B7-0441824ADB90}"/>
              </a:ext>
            </a:extLst>
          </p:cNvPr>
          <p:cNvSpPr/>
          <p:nvPr/>
        </p:nvSpPr>
        <p:spPr>
          <a:xfrm>
            <a:off x="2474070" y="4301284"/>
            <a:ext cx="133183" cy="133183"/>
          </a:xfrm>
          <a:custGeom>
            <a:avLst/>
            <a:gdLst/>
            <a:ahLst/>
            <a:cxnLst/>
            <a:rect l="l" t="t" r="r" b="b"/>
            <a:pathLst>
              <a:path w="613" h="613" extrusionOk="0">
                <a:moveTo>
                  <a:pt x="304" y="184"/>
                </a:moveTo>
                <a:cubicBezTo>
                  <a:pt x="336" y="184"/>
                  <a:pt x="367" y="196"/>
                  <a:pt x="392" y="221"/>
                </a:cubicBezTo>
                <a:cubicBezTo>
                  <a:pt x="441" y="270"/>
                  <a:pt x="441" y="343"/>
                  <a:pt x="392" y="392"/>
                </a:cubicBezTo>
                <a:cubicBezTo>
                  <a:pt x="367" y="417"/>
                  <a:pt x="336" y="429"/>
                  <a:pt x="304" y="429"/>
                </a:cubicBezTo>
                <a:cubicBezTo>
                  <a:pt x="273" y="429"/>
                  <a:pt x="243" y="417"/>
                  <a:pt x="220" y="392"/>
                </a:cubicBezTo>
                <a:cubicBezTo>
                  <a:pt x="172" y="343"/>
                  <a:pt x="172" y="270"/>
                  <a:pt x="220" y="221"/>
                </a:cubicBezTo>
                <a:cubicBezTo>
                  <a:pt x="243" y="196"/>
                  <a:pt x="273" y="184"/>
                  <a:pt x="304" y="184"/>
                </a:cubicBezTo>
                <a:close/>
                <a:moveTo>
                  <a:pt x="284" y="0"/>
                </a:moveTo>
                <a:lnTo>
                  <a:pt x="250" y="93"/>
                </a:lnTo>
                <a:lnTo>
                  <a:pt x="172" y="30"/>
                </a:lnTo>
                <a:lnTo>
                  <a:pt x="167" y="35"/>
                </a:lnTo>
                <a:lnTo>
                  <a:pt x="142" y="49"/>
                </a:lnTo>
                <a:lnTo>
                  <a:pt x="132" y="54"/>
                </a:lnTo>
                <a:lnTo>
                  <a:pt x="147" y="147"/>
                </a:lnTo>
                <a:lnTo>
                  <a:pt x="54" y="133"/>
                </a:lnTo>
                <a:lnTo>
                  <a:pt x="49" y="142"/>
                </a:lnTo>
                <a:lnTo>
                  <a:pt x="34" y="167"/>
                </a:lnTo>
                <a:lnTo>
                  <a:pt x="29" y="172"/>
                </a:lnTo>
                <a:lnTo>
                  <a:pt x="93" y="250"/>
                </a:lnTo>
                <a:lnTo>
                  <a:pt x="0" y="284"/>
                </a:lnTo>
                <a:lnTo>
                  <a:pt x="0" y="289"/>
                </a:lnTo>
                <a:lnTo>
                  <a:pt x="0" y="324"/>
                </a:lnTo>
                <a:lnTo>
                  <a:pt x="0" y="328"/>
                </a:lnTo>
                <a:lnTo>
                  <a:pt x="93" y="363"/>
                </a:lnTo>
                <a:lnTo>
                  <a:pt x="29" y="436"/>
                </a:lnTo>
                <a:lnTo>
                  <a:pt x="34" y="446"/>
                </a:lnTo>
                <a:lnTo>
                  <a:pt x="49" y="470"/>
                </a:lnTo>
                <a:lnTo>
                  <a:pt x="54" y="480"/>
                </a:lnTo>
                <a:lnTo>
                  <a:pt x="147" y="461"/>
                </a:lnTo>
                <a:lnTo>
                  <a:pt x="147" y="461"/>
                </a:lnTo>
                <a:lnTo>
                  <a:pt x="132" y="559"/>
                </a:lnTo>
                <a:lnTo>
                  <a:pt x="142" y="564"/>
                </a:lnTo>
                <a:lnTo>
                  <a:pt x="167" y="578"/>
                </a:lnTo>
                <a:lnTo>
                  <a:pt x="172" y="583"/>
                </a:lnTo>
                <a:lnTo>
                  <a:pt x="250" y="519"/>
                </a:lnTo>
                <a:lnTo>
                  <a:pt x="284" y="613"/>
                </a:lnTo>
                <a:lnTo>
                  <a:pt x="328" y="613"/>
                </a:lnTo>
                <a:lnTo>
                  <a:pt x="363" y="519"/>
                </a:lnTo>
                <a:lnTo>
                  <a:pt x="436" y="583"/>
                </a:lnTo>
                <a:lnTo>
                  <a:pt x="446" y="578"/>
                </a:lnTo>
                <a:lnTo>
                  <a:pt x="470" y="564"/>
                </a:lnTo>
                <a:lnTo>
                  <a:pt x="475" y="559"/>
                </a:lnTo>
                <a:lnTo>
                  <a:pt x="460" y="461"/>
                </a:lnTo>
                <a:lnTo>
                  <a:pt x="558" y="480"/>
                </a:lnTo>
                <a:lnTo>
                  <a:pt x="563" y="470"/>
                </a:lnTo>
                <a:lnTo>
                  <a:pt x="578" y="446"/>
                </a:lnTo>
                <a:lnTo>
                  <a:pt x="583" y="436"/>
                </a:lnTo>
                <a:lnTo>
                  <a:pt x="519" y="363"/>
                </a:lnTo>
                <a:lnTo>
                  <a:pt x="612" y="328"/>
                </a:lnTo>
                <a:lnTo>
                  <a:pt x="612" y="324"/>
                </a:lnTo>
                <a:lnTo>
                  <a:pt x="612" y="289"/>
                </a:lnTo>
                <a:lnTo>
                  <a:pt x="612" y="284"/>
                </a:lnTo>
                <a:lnTo>
                  <a:pt x="519" y="250"/>
                </a:lnTo>
                <a:lnTo>
                  <a:pt x="583" y="172"/>
                </a:lnTo>
                <a:lnTo>
                  <a:pt x="578" y="167"/>
                </a:lnTo>
                <a:lnTo>
                  <a:pt x="563" y="142"/>
                </a:lnTo>
                <a:lnTo>
                  <a:pt x="558" y="133"/>
                </a:lnTo>
                <a:lnTo>
                  <a:pt x="460" y="147"/>
                </a:lnTo>
                <a:lnTo>
                  <a:pt x="460" y="147"/>
                </a:lnTo>
                <a:lnTo>
                  <a:pt x="475" y="54"/>
                </a:lnTo>
                <a:lnTo>
                  <a:pt x="470" y="49"/>
                </a:lnTo>
                <a:lnTo>
                  <a:pt x="446" y="35"/>
                </a:lnTo>
                <a:lnTo>
                  <a:pt x="436" y="30"/>
                </a:lnTo>
                <a:lnTo>
                  <a:pt x="363" y="93"/>
                </a:lnTo>
                <a:lnTo>
                  <a:pt x="3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56;p17">
            <a:extLst>
              <a:ext uri="{FF2B5EF4-FFF2-40B4-BE49-F238E27FC236}">
                <a16:creationId xmlns:a16="http://schemas.microsoft.com/office/drawing/2014/main" id="{AF7B0962-91F7-CD35-ACDE-DF57BAEE9134}"/>
              </a:ext>
            </a:extLst>
          </p:cNvPr>
          <p:cNvSpPr/>
          <p:nvPr/>
        </p:nvSpPr>
        <p:spPr>
          <a:xfrm>
            <a:off x="2616723" y="3998772"/>
            <a:ext cx="1050862" cy="668897"/>
          </a:xfrm>
          <a:custGeom>
            <a:avLst/>
            <a:gdLst/>
            <a:ahLst/>
            <a:cxnLst/>
            <a:rect l="l" t="t" r="r" b="b"/>
            <a:pathLst>
              <a:path w="4179" h="2660" extrusionOk="0">
                <a:moveTo>
                  <a:pt x="1" y="0"/>
                </a:moveTo>
                <a:lnTo>
                  <a:pt x="1" y="2659"/>
                </a:lnTo>
                <a:lnTo>
                  <a:pt x="2963" y="2659"/>
                </a:lnTo>
                <a:lnTo>
                  <a:pt x="4178" y="1332"/>
                </a:lnTo>
                <a:lnTo>
                  <a:pt x="29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extBox 7">
            <a:extLst>
              <a:ext uri="{FF2B5EF4-FFF2-40B4-BE49-F238E27FC236}">
                <a16:creationId xmlns:a16="http://schemas.microsoft.com/office/drawing/2014/main" id="{7131DBE3-63E2-7F4D-27AC-794824B6C615}"/>
              </a:ext>
            </a:extLst>
          </p:cNvPr>
          <p:cNvSpPr txBox="1"/>
          <p:nvPr/>
        </p:nvSpPr>
        <p:spPr>
          <a:xfrm>
            <a:off x="4073236" y="1448533"/>
            <a:ext cx="4572000" cy="954107"/>
          </a:xfrm>
          <a:prstGeom prst="rect">
            <a:avLst/>
          </a:prstGeom>
          <a:noFill/>
        </p:spPr>
        <p:txBody>
          <a:bodyPr wrap="square">
            <a:spAutoFit/>
          </a:bodyPr>
          <a:lstStyle/>
          <a:p>
            <a:r>
              <a:rPr lang="en-US" dirty="0"/>
              <a:t>Sau </a:t>
            </a:r>
            <a:r>
              <a:rPr lang="en-US" dirty="0" err="1"/>
              <a:t>khi</a:t>
            </a:r>
            <a:r>
              <a:rPr lang="en-US" dirty="0"/>
              <a:t> </a:t>
            </a:r>
            <a:r>
              <a:rPr lang="en-US" dirty="0" err="1"/>
              <a:t>phân</a:t>
            </a:r>
            <a:r>
              <a:rPr lang="en-US" dirty="0"/>
              <a:t> </a:t>
            </a:r>
            <a:r>
              <a:rPr lang="en-US" dirty="0" err="1"/>
              <a:t>tích</a:t>
            </a:r>
            <a:r>
              <a:rPr lang="en-US" dirty="0"/>
              <a:t> </a:t>
            </a:r>
            <a:r>
              <a:rPr lang="en-US" dirty="0" err="1"/>
              <a:t>trang</a:t>
            </a:r>
            <a:r>
              <a:rPr lang="en-US" dirty="0"/>
              <a:t> web, </a:t>
            </a:r>
            <a:r>
              <a:rPr lang="en-US" dirty="0" err="1"/>
              <a:t>sử</a:t>
            </a:r>
            <a:r>
              <a:rPr lang="en-US" dirty="0"/>
              <a:t> </a:t>
            </a:r>
            <a:r>
              <a:rPr lang="en-US" dirty="0" err="1"/>
              <a:t>dụng</a:t>
            </a:r>
            <a:r>
              <a:rPr lang="en-US" dirty="0"/>
              <a:t> </a:t>
            </a:r>
            <a:r>
              <a:rPr lang="en-US" dirty="0" err="1"/>
              <a:t>thư</a:t>
            </a:r>
            <a:r>
              <a:rPr lang="en-US" dirty="0"/>
              <a:t> </a:t>
            </a:r>
            <a:r>
              <a:rPr lang="en-US" dirty="0" err="1"/>
              <a:t>viện</a:t>
            </a:r>
            <a:r>
              <a:rPr lang="en-US" dirty="0"/>
              <a:t> selenium </a:t>
            </a:r>
            <a:r>
              <a:rPr lang="en-US" dirty="0" err="1"/>
              <a:t>trong</a:t>
            </a:r>
            <a:r>
              <a:rPr lang="en-US" dirty="0"/>
              <a:t> python </a:t>
            </a:r>
            <a:r>
              <a:rPr lang="en-US" dirty="0" err="1"/>
              <a:t>để</a:t>
            </a:r>
            <a:r>
              <a:rPr lang="en-US" dirty="0"/>
              <a:t> </a:t>
            </a:r>
            <a:r>
              <a:rPr lang="en-US" dirty="0" err="1"/>
              <a:t>cào</a:t>
            </a:r>
            <a:r>
              <a:rPr lang="en-US" dirty="0"/>
              <a:t> </a:t>
            </a:r>
            <a:r>
              <a:rPr lang="en-US" dirty="0" err="1"/>
              <a:t>dữ</a:t>
            </a:r>
            <a:r>
              <a:rPr lang="en-US" dirty="0"/>
              <a:t> </a:t>
            </a:r>
            <a:r>
              <a:rPr lang="en-US" dirty="0" err="1"/>
              <a:t>liệu</a:t>
            </a:r>
            <a:r>
              <a:rPr lang="en-US" dirty="0"/>
              <a:t> </a:t>
            </a:r>
            <a:r>
              <a:rPr lang="en-US" dirty="0" err="1"/>
              <a:t>về</a:t>
            </a:r>
            <a:r>
              <a:rPr lang="en-US" dirty="0"/>
              <a:t>, </a:t>
            </a:r>
            <a:r>
              <a:rPr lang="en-US" dirty="0" err="1"/>
              <a:t>thư</a:t>
            </a:r>
            <a:r>
              <a:rPr lang="en-US" dirty="0"/>
              <a:t> </a:t>
            </a:r>
            <a:r>
              <a:rPr lang="en-US" dirty="0" err="1"/>
              <a:t>viện</a:t>
            </a:r>
            <a:r>
              <a:rPr lang="en-US" dirty="0"/>
              <a:t> pandas </a:t>
            </a:r>
            <a:r>
              <a:rPr lang="en-US" dirty="0" err="1"/>
              <a:t>để</a:t>
            </a:r>
            <a:r>
              <a:rPr lang="en-US" dirty="0"/>
              <a:t> </a:t>
            </a:r>
            <a:r>
              <a:rPr lang="en-US" dirty="0" err="1"/>
              <a:t>lưu</a:t>
            </a:r>
            <a:r>
              <a:rPr lang="en-US" dirty="0"/>
              <a:t> </a:t>
            </a:r>
            <a:r>
              <a:rPr lang="en-US" dirty="0" err="1"/>
              <a:t>dữ</a:t>
            </a:r>
            <a:r>
              <a:rPr lang="en-US" dirty="0"/>
              <a:t> </a:t>
            </a:r>
            <a:r>
              <a:rPr lang="en-US" dirty="0" err="1"/>
              <a:t>liệu</a:t>
            </a:r>
            <a:r>
              <a:rPr lang="en-US" dirty="0"/>
              <a:t> </a:t>
            </a:r>
            <a:r>
              <a:rPr lang="en-US" dirty="0" err="1"/>
              <a:t>dưới</a:t>
            </a:r>
            <a:r>
              <a:rPr lang="en-US" dirty="0"/>
              <a:t> </a:t>
            </a:r>
            <a:r>
              <a:rPr lang="en-US" dirty="0" err="1"/>
              <a:t>dạng</a:t>
            </a:r>
            <a:r>
              <a:rPr lang="en-US" dirty="0"/>
              <a:t> </a:t>
            </a:r>
            <a:r>
              <a:rPr lang="en-US" dirty="0" err="1"/>
              <a:t>bảng</a:t>
            </a:r>
            <a:r>
              <a:rPr lang="en-US" dirty="0"/>
              <a:t> </a:t>
            </a:r>
            <a:r>
              <a:rPr lang="en-US" dirty="0" err="1"/>
              <a:t>và</a:t>
            </a:r>
            <a:r>
              <a:rPr lang="en-US" dirty="0"/>
              <a:t> </a:t>
            </a:r>
            <a:r>
              <a:rPr lang="en-US" dirty="0" err="1"/>
              <a:t>xuất</a:t>
            </a:r>
            <a:r>
              <a:rPr lang="en-US" dirty="0"/>
              <a:t> </a:t>
            </a:r>
            <a:r>
              <a:rPr lang="en-US" dirty="0" err="1"/>
              <a:t>dữ</a:t>
            </a:r>
            <a:r>
              <a:rPr lang="en-US" dirty="0"/>
              <a:t> </a:t>
            </a:r>
            <a:r>
              <a:rPr lang="en-US" dirty="0" err="1"/>
              <a:t>liệu</a:t>
            </a:r>
            <a:r>
              <a:rPr lang="en-US" dirty="0"/>
              <a:t> </a:t>
            </a:r>
            <a:r>
              <a:rPr lang="en-US" dirty="0" err="1"/>
              <a:t>ra</a:t>
            </a:r>
            <a:r>
              <a:rPr lang="en-US" dirty="0"/>
              <a:t> file </a:t>
            </a:r>
            <a:r>
              <a:rPr lang="en-US" dirty="0" err="1"/>
              <a:t>định</a:t>
            </a:r>
            <a:r>
              <a:rPr lang="en-US" dirty="0"/>
              <a:t> </a:t>
            </a:r>
            <a:r>
              <a:rPr lang="en-US" dirty="0" err="1"/>
              <a:t>dạng</a:t>
            </a:r>
            <a:r>
              <a:rPr lang="en-US" dirty="0"/>
              <a:t> .csv</a:t>
            </a:r>
          </a:p>
        </p:txBody>
      </p:sp>
      <p:pic>
        <p:nvPicPr>
          <p:cNvPr id="9" name="Picture 8">
            <a:extLst>
              <a:ext uri="{FF2B5EF4-FFF2-40B4-BE49-F238E27FC236}">
                <a16:creationId xmlns:a16="http://schemas.microsoft.com/office/drawing/2014/main" id="{85CFA7BC-4F19-0415-F4B1-0E57262F4096}"/>
              </a:ext>
            </a:extLst>
          </p:cNvPr>
          <p:cNvPicPr>
            <a:picLocks noChangeAspect="1"/>
          </p:cNvPicPr>
          <p:nvPr/>
        </p:nvPicPr>
        <p:blipFill>
          <a:blip r:embed="rId3"/>
          <a:stretch>
            <a:fillRect/>
          </a:stretch>
        </p:blipFill>
        <p:spPr>
          <a:xfrm>
            <a:off x="4073236" y="2528815"/>
            <a:ext cx="4246418" cy="2189371"/>
          </a:xfrm>
          <a:prstGeom prst="rect">
            <a:avLst/>
          </a:prstGeom>
        </p:spPr>
      </p:pic>
    </p:spTree>
    <p:extLst>
      <p:ext uri="{BB962C8B-B14F-4D97-AF65-F5344CB8AC3E}">
        <p14:creationId xmlns:p14="http://schemas.microsoft.com/office/powerpoint/2010/main" val="2738924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grpSp>
        <p:nvGrpSpPr>
          <p:cNvPr id="145" name="Google Shape;145;p17"/>
          <p:cNvGrpSpPr/>
          <p:nvPr/>
        </p:nvGrpSpPr>
        <p:grpSpPr>
          <a:xfrm>
            <a:off x="223122" y="1489162"/>
            <a:ext cx="2788470" cy="3678932"/>
            <a:chOff x="1206795" y="1053101"/>
            <a:chExt cx="2788470" cy="3678933"/>
          </a:xfrm>
        </p:grpSpPr>
        <p:grpSp>
          <p:nvGrpSpPr>
            <p:cNvPr id="146" name="Google Shape;146;p17"/>
            <p:cNvGrpSpPr/>
            <p:nvPr/>
          </p:nvGrpSpPr>
          <p:grpSpPr>
            <a:xfrm>
              <a:off x="1206795" y="1053101"/>
              <a:ext cx="1737857" cy="3678933"/>
              <a:chOff x="1206795" y="1053101"/>
              <a:chExt cx="1737857" cy="3678933"/>
            </a:xfrm>
          </p:grpSpPr>
          <p:sp>
            <p:nvSpPr>
              <p:cNvPr id="147" name="Google Shape;147;p17"/>
              <p:cNvSpPr/>
              <p:nvPr/>
            </p:nvSpPr>
            <p:spPr>
              <a:xfrm>
                <a:off x="1206795" y="1053101"/>
                <a:ext cx="1737857" cy="3678933"/>
              </a:xfrm>
              <a:custGeom>
                <a:avLst/>
                <a:gdLst/>
                <a:ahLst/>
                <a:cxnLst/>
                <a:rect l="l" t="t" r="r" b="b"/>
                <a:pathLst>
                  <a:path w="6911" h="14630" extrusionOk="0">
                    <a:moveTo>
                      <a:pt x="1048" y="1"/>
                    </a:moveTo>
                    <a:cubicBezTo>
                      <a:pt x="470" y="1"/>
                      <a:pt x="0" y="471"/>
                      <a:pt x="0" y="1054"/>
                    </a:cubicBezTo>
                    <a:lnTo>
                      <a:pt x="0" y="13581"/>
                    </a:lnTo>
                    <a:cubicBezTo>
                      <a:pt x="0" y="14159"/>
                      <a:pt x="470" y="14629"/>
                      <a:pt x="1048" y="14629"/>
                    </a:cubicBezTo>
                    <a:lnTo>
                      <a:pt x="5862" y="14629"/>
                    </a:lnTo>
                    <a:cubicBezTo>
                      <a:pt x="6440" y="14629"/>
                      <a:pt x="6911" y="14159"/>
                      <a:pt x="6911" y="13581"/>
                    </a:cubicBezTo>
                    <a:lnTo>
                      <a:pt x="6911" y="1054"/>
                    </a:lnTo>
                    <a:cubicBezTo>
                      <a:pt x="6911" y="471"/>
                      <a:pt x="6440" y="1"/>
                      <a:pt x="5862" y="1"/>
                    </a:cubicBezTo>
                    <a:close/>
                  </a:path>
                </a:pathLst>
              </a:custGeom>
              <a:solidFill>
                <a:srgbClr val="3D4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7"/>
              <p:cNvSpPr/>
              <p:nvPr/>
            </p:nvSpPr>
            <p:spPr>
              <a:xfrm>
                <a:off x="1920947" y="1306828"/>
                <a:ext cx="304521" cy="74182"/>
              </a:xfrm>
              <a:custGeom>
                <a:avLst/>
                <a:gdLst/>
                <a:ahLst/>
                <a:cxnLst/>
                <a:rect l="l" t="t" r="r" b="b"/>
                <a:pathLst>
                  <a:path w="1211" h="295" extrusionOk="0">
                    <a:moveTo>
                      <a:pt x="148" y="1"/>
                    </a:moveTo>
                    <a:cubicBezTo>
                      <a:pt x="64" y="1"/>
                      <a:pt x="1" y="69"/>
                      <a:pt x="1" y="148"/>
                    </a:cubicBezTo>
                    <a:cubicBezTo>
                      <a:pt x="1" y="231"/>
                      <a:pt x="64" y="295"/>
                      <a:pt x="148" y="295"/>
                    </a:cubicBezTo>
                    <a:lnTo>
                      <a:pt x="1063" y="295"/>
                    </a:lnTo>
                    <a:cubicBezTo>
                      <a:pt x="1142" y="295"/>
                      <a:pt x="1210" y="231"/>
                      <a:pt x="1210" y="148"/>
                    </a:cubicBezTo>
                    <a:cubicBezTo>
                      <a:pt x="1210" y="69"/>
                      <a:pt x="1142" y="1"/>
                      <a:pt x="1063" y="1"/>
                    </a:cubicBezTo>
                    <a:close/>
                  </a:path>
                </a:pathLst>
              </a:custGeom>
              <a:solidFill>
                <a:srgbClr val="5F6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7"/>
              <p:cNvSpPr/>
              <p:nvPr/>
            </p:nvSpPr>
            <p:spPr>
              <a:xfrm>
                <a:off x="1879207" y="4438554"/>
                <a:ext cx="388007" cy="109890"/>
              </a:xfrm>
              <a:custGeom>
                <a:avLst/>
                <a:gdLst/>
                <a:ahLst/>
                <a:cxnLst/>
                <a:rect l="l" t="t" r="r" b="b"/>
                <a:pathLst>
                  <a:path w="1543" h="437" extrusionOk="0">
                    <a:moveTo>
                      <a:pt x="186" y="1"/>
                    </a:moveTo>
                    <a:cubicBezTo>
                      <a:pt x="83" y="1"/>
                      <a:pt x="0" y="99"/>
                      <a:pt x="0" y="221"/>
                    </a:cubicBezTo>
                    <a:cubicBezTo>
                      <a:pt x="0" y="339"/>
                      <a:pt x="83" y="437"/>
                      <a:pt x="186" y="437"/>
                    </a:cubicBezTo>
                    <a:lnTo>
                      <a:pt x="1352" y="437"/>
                    </a:lnTo>
                    <a:cubicBezTo>
                      <a:pt x="1455" y="437"/>
                      <a:pt x="1543" y="339"/>
                      <a:pt x="1543" y="221"/>
                    </a:cubicBezTo>
                    <a:cubicBezTo>
                      <a:pt x="1543" y="99"/>
                      <a:pt x="1455" y="1"/>
                      <a:pt x="1352" y="1"/>
                    </a:cubicBezTo>
                    <a:close/>
                  </a:path>
                </a:pathLst>
              </a:custGeom>
              <a:solidFill>
                <a:srgbClr val="5F6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 name="Google Shape;150;p17"/>
            <p:cNvGrpSpPr/>
            <p:nvPr/>
          </p:nvGrpSpPr>
          <p:grpSpPr>
            <a:xfrm>
              <a:off x="1315175" y="1555776"/>
              <a:ext cx="2680090" cy="668897"/>
              <a:chOff x="1315175" y="1555776"/>
              <a:chExt cx="2680090" cy="668897"/>
            </a:xfrm>
          </p:grpSpPr>
          <p:sp>
            <p:nvSpPr>
              <p:cNvPr id="151" name="Google Shape;151;p17"/>
              <p:cNvSpPr/>
              <p:nvPr/>
            </p:nvSpPr>
            <p:spPr>
              <a:xfrm>
                <a:off x="2944403" y="1555776"/>
                <a:ext cx="1050862" cy="668897"/>
              </a:xfrm>
              <a:custGeom>
                <a:avLst/>
                <a:gdLst/>
                <a:ahLst/>
                <a:cxnLst/>
                <a:rect l="l" t="t" r="r" b="b"/>
                <a:pathLst>
                  <a:path w="4179" h="2660" extrusionOk="0">
                    <a:moveTo>
                      <a:pt x="1" y="0"/>
                    </a:moveTo>
                    <a:lnTo>
                      <a:pt x="1" y="2659"/>
                    </a:lnTo>
                    <a:lnTo>
                      <a:pt x="2963" y="2659"/>
                    </a:lnTo>
                    <a:lnTo>
                      <a:pt x="4178" y="1332"/>
                    </a:lnTo>
                    <a:lnTo>
                      <a:pt x="29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7"/>
              <p:cNvSpPr/>
              <p:nvPr/>
            </p:nvSpPr>
            <p:spPr>
              <a:xfrm>
                <a:off x="1315175" y="1555776"/>
                <a:ext cx="1515062" cy="668897"/>
              </a:xfrm>
              <a:custGeom>
                <a:avLst/>
                <a:gdLst/>
                <a:ahLst/>
                <a:cxnLst/>
                <a:rect l="l" t="t" r="r" b="b"/>
                <a:pathLst>
                  <a:path w="6025" h="2660" extrusionOk="0">
                    <a:moveTo>
                      <a:pt x="0" y="0"/>
                    </a:moveTo>
                    <a:lnTo>
                      <a:pt x="0" y="2659"/>
                    </a:lnTo>
                    <a:lnTo>
                      <a:pt x="6024" y="2659"/>
                    </a:lnTo>
                    <a:lnTo>
                      <a:pt x="6024"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lt1"/>
                    </a:solidFill>
                    <a:latin typeface="Fira Sans Extra Condensed Medium"/>
                    <a:ea typeface="Fira Sans Extra Condensed Medium"/>
                    <a:cs typeface="Fira Sans Extra Condensed Medium"/>
                    <a:sym typeface="Fira Sans Extra Condensed Medium"/>
                  </a:rPr>
                  <a:t>Thương hiệu</a:t>
                </a:r>
                <a:endParaRPr sz="2000" dirty="0">
                  <a:solidFill>
                    <a:schemeClr val="lt1"/>
                  </a:solidFill>
                  <a:latin typeface="Fira Sans Extra Condensed Medium"/>
                  <a:ea typeface="Fira Sans Extra Condensed Medium"/>
                  <a:cs typeface="Fira Sans Extra Condensed Medium"/>
                  <a:sym typeface="Fira Sans Extra Condensed Medium"/>
                </a:endParaRPr>
              </a:p>
            </p:txBody>
          </p:sp>
        </p:grpSp>
        <p:grpSp>
          <p:nvGrpSpPr>
            <p:cNvPr id="155" name="Google Shape;155;p17"/>
            <p:cNvGrpSpPr/>
            <p:nvPr/>
          </p:nvGrpSpPr>
          <p:grpSpPr>
            <a:xfrm>
              <a:off x="1315175" y="3560945"/>
              <a:ext cx="2680090" cy="668897"/>
              <a:chOff x="1315175" y="3560945"/>
              <a:chExt cx="2680090" cy="668897"/>
            </a:xfrm>
          </p:grpSpPr>
          <p:sp>
            <p:nvSpPr>
              <p:cNvPr id="156" name="Google Shape;156;p17"/>
              <p:cNvSpPr/>
              <p:nvPr/>
            </p:nvSpPr>
            <p:spPr>
              <a:xfrm>
                <a:off x="2944403" y="3560945"/>
                <a:ext cx="1050862" cy="668897"/>
              </a:xfrm>
              <a:custGeom>
                <a:avLst/>
                <a:gdLst/>
                <a:ahLst/>
                <a:cxnLst/>
                <a:rect l="l" t="t" r="r" b="b"/>
                <a:pathLst>
                  <a:path w="4179" h="2660" extrusionOk="0">
                    <a:moveTo>
                      <a:pt x="1" y="0"/>
                    </a:moveTo>
                    <a:lnTo>
                      <a:pt x="1" y="2659"/>
                    </a:lnTo>
                    <a:lnTo>
                      <a:pt x="2963" y="2659"/>
                    </a:lnTo>
                    <a:lnTo>
                      <a:pt x="4178" y="1332"/>
                    </a:lnTo>
                    <a:lnTo>
                      <a:pt x="29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7"/>
              <p:cNvSpPr/>
              <p:nvPr/>
            </p:nvSpPr>
            <p:spPr>
              <a:xfrm>
                <a:off x="1315175" y="3560945"/>
                <a:ext cx="1515062" cy="668897"/>
              </a:xfrm>
              <a:custGeom>
                <a:avLst/>
                <a:gdLst/>
                <a:ahLst/>
                <a:cxnLst/>
                <a:rect l="l" t="t" r="r" b="b"/>
                <a:pathLst>
                  <a:path w="6025" h="2660" extrusionOk="0">
                    <a:moveTo>
                      <a:pt x="0" y="0"/>
                    </a:moveTo>
                    <a:lnTo>
                      <a:pt x="0" y="2659"/>
                    </a:lnTo>
                    <a:lnTo>
                      <a:pt x="6024" y="2659"/>
                    </a:lnTo>
                    <a:lnTo>
                      <a:pt x="6024" y="0"/>
                    </a:ln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dirty="0">
                    <a:solidFill>
                      <a:schemeClr val="lt1"/>
                    </a:solidFill>
                    <a:latin typeface="Fira Sans Extra Condensed Medium"/>
                    <a:ea typeface="Fira Sans Extra Condensed Medium"/>
                    <a:cs typeface="Fira Sans Extra Condensed Medium"/>
                    <a:sym typeface="Fira Sans Extra Condensed Medium"/>
                  </a:rPr>
                  <a:t>Thu thập</a:t>
                </a:r>
                <a:endParaRPr dirty="0"/>
              </a:p>
            </p:txBody>
          </p:sp>
        </p:grpSp>
        <p:grpSp>
          <p:nvGrpSpPr>
            <p:cNvPr id="160" name="Google Shape;160;p17"/>
            <p:cNvGrpSpPr/>
            <p:nvPr/>
          </p:nvGrpSpPr>
          <p:grpSpPr>
            <a:xfrm>
              <a:off x="1315175" y="2224668"/>
              <a:ext cx="2680090" cy="668897"/>
              <a:chOff x="1315175" y="2224668"/>
              <a:chExt cx="2680090" cy="668897"/>
            </a:xfrm>
          </p:grpSpPr>
          <p:sp>
            <p:nvSpPr>
              <p:cNvPr id="161" name="Google Shape;161;p17"/>
              <p:cNvSpPr/>
              <p:nvPr/>
            </p:nvSpPr>
            <p:spPr>
              <a:xfrm>
                <a:off x="2944403" y="2224668"/>
                <a:ext cx="1050862" cy="668897"/>
              </a:xfrm>
              <a:custGeom>
                <a:avLst/>
                <a:gdLst/>
                <a:ahLst/>
                <a:cxnLst/>
                <a:rect l="l" t="t" r="r" b="b"/>
                <a:pathLst>
                  <a:path w="4179" h="2660" extrusionOk="0">
                    <a:moveTo>
                      <a:pt x="1" y="0"/>
                    </a:moveTo>
                    <a:lnTo>
                      <a:pt x="1" y="2660"/>
                    </a:lnTo>
                    <a:lnTo>
                      <a:pt x="2963" y="2660"/>
                    </a:lnTo>
                    <a:lnTo>
                      <a:pt x="4178" y="1328"/>
                    </a:lnTo>
                    <a:lnTo>
                      <a:pt x="29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7"/>
              <p:cNvSpPr/>
              <p:nvPr/>
            </p:nvSpPr>
            <p:spPr>
              <a:xfrm>
                <a:off x="1315175" y="2224668"/>
                <a:ext cx="1515062" cy="668897"/>
              </a:xfrm>
              <a:custGeom>
                <a:avLst/>
                <a:gdLst/>
                <a:ahLst/>
                <a:cxnLst/>
                <a:rect l="l" t="t" r="r" b="b"/>
                <a:pathLst>
                  <a:path w="6025" h="2660" extrusionOk="0">
                    <a:moveTo>
                      <a:pt x="0" y="0"/>
                    </a:moveTo>
                    <a:lnTo>
                      <a:pt x="0" y="2660"/>
                    </a:lnTo>
                    <a:lnTo>
                      <a:pt x="6024" y="2660"/>
                    </a:lnTo>
                    <a:lnTo>
                      <a:pt x="6024"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dirty="0">
                    <a:solidFill>
                      <a:schemeClr val="lt1"/>
                    </a:solidFill>
                    <a:latin typeface="Fira Sans Extra Condensed Medium"/>
                    <a:ea typeface="Fira Sans Extra Condensed Medium"/>
                    <a:cs typeface="Fira Sans Extra Condensed Medium"/>
                    <a:sym typeface="Fira Sans Extra Condensed Medium"/>
                  </a:rPr>
                  <a:t>Sản phẩm</a:t>
                </a:r>
                <a:endParaRPr dirty="0"/>
              </a:p>
            </p:txBody>
          </p:sp>
        </p:grpSp>
        <p:grpSp>
          <p:nvGrpSpPr>
            <p:cNvPr id="165" name="Google Shape;165;p17"/>
            <p:cNvGrpSpPr/>
            <p:nvPr/>
          </p:nvGrpSpPr>
          <p:grpSpPr>
            <a:xfrm>
              <a:off x="1315175" y="2893309"/>
              <a:ext cx="2680090" cy="667891"/>
              <a:chOff x="1315175" y="2893309"/>
              <a:chExt cx="2680090" cy="667891"/>
            </a:xfrm>
          </p:grpSpPr>
          <p:sp>
            <p:nvSpPr>
              <p:cNvPr id="166" name="Google Shape;166;p17"/>
              <p:cNvSpPr/>
              <p:nvPr/>
            </p:nvSpPr>
            <p:spPr>
              <a:xfrm>
                <a:off x="2944403" y="2893309"/>
                <a:ext cx="1050862" cy="667891"/>
              </a:xfrm>
              <a:custGeom>
                <a:avLst/>
                <a:gdLst/>
                <a:ahLst/>
                <a:cxnLst/>
                <a:rect l="l" t="t" r="r" b="b"/>
                <a:pathLst>
                  <a:path w="4179" h="2656" extrusionOk="0">
                    <a:moveTo>
                      <a:pt x="1" y="1"/>
                    </a:moveTo>
                    <a:lnTo>
                      <a:pt x="1" y="2655"/>
                    </a:lnTo>
                    <a:lnTo>
                      <a:pt x="2963" y="2655"/>
                    </a:lnTo>
                    <a:lnTo>
                      <a:pt x="4178" y="1328"/>
                    </a:lnTo>
                    <a:lnTo>
                      <a:pt x="29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7"/>
              <p:cNvSpPr/>
              <p:nvPr/>
            </p:nvSpPr>
            <p:spPr>
              <a:xfrm>
                <a:off x="1315175" y="2893309"/>
                <a:ext cx="1515062" cy="667891"/>
              </a:xfrm>
              <a:custGeom>
                <a:avLst/>
                <a:gdLst/>
                <a:ahLst/>
                <a:cxnLst/>
                <a:rect l="l" t="t" r="r" b="b"/>
                <a:pathLst>
                  <a:path w="6025" h="2656" extrusionOk="0">
                    <a:moveTo>
                      <a:pt x="0" y="1"/>
                    </a:moveTo>
                    <a:lnTo>
                      <a:pt x="0" y="2655"/>
                    </a:lnTo>
                    <a:lnTo>
                      <a:pt x="6024" y="2655"/>
                    </a:lnTo>
                    <a:lnTo>
                      <a:pt x="6024" y="1"/>
                    </a:ln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dirty="0">
                    <a:solidFill>
                      <a:schemeClr val="lt1"/>
                    </a:solidFill>
                    <a:latin typeface="Fira Sans Extra Condensed Medium"/>
                    <a:sym typeface="Fira Sans Extra Condensed Medium"/>
                  </a:rPr>
                  <a:t>Thông tin</a:t>
                </a:r>
                <a:endParaRPr dirty="0"/>
              </a:p>
            </p:txBody>
          </p:sp>
        </p:grpSp>
        <p:grpSp>
          <p:nvGrpSpPr>
            <p:cNvPr id="170" name="Google Shape;170;p17"/>
            <p:cNvGrpSpPr/>
            <p:nvPr/>
          </p:nvGrpSpPr>
          <p:grpSpPr>
            <a:xfrm>
              <a:off x="3292493" y="1739800"/>
              <a:ext cx="347139" cy="309148"/>
              <a:chOff x="4355125" y="3268113"/>
              <a:chExt cx="434250" cy="386725"/>
            </a:xfrm>
          </p:grpSpPr>
          <p:sp>
            <p:nvSpPr>
              <p:cNvPr id="171" name="Google Shape;171;p17"/>
              <p:cNvSpPr/>
              <p:nvPr/>
            </p:nvSpPr>
            <p:spPr>
              <a:xfrm>
                <a:off x="4355125" y="3268113"/>
                <a:ext cx="434250" cy="101500"/>
              </a:xfrm>
              <a:custGeom>
                <a:avLst/>
                <a:gdLst/>
                <a:ahLst/>
                <a:cxnLst/>
                <a:rect l="l" t="t" r="r" b="b"/>
                <a:pathLst>
                  <a:path w="17370" h="4060" extrusionOk="0">
                    <a:moveTo>
                      <a:pt x="8688" y="0"/>
                    </a:moveTo>
                    <a:cubicBezTo>
                      <a:pt x="5694" y="0"/>
                      <a:pt x="2760" y="1065"/>
                      <a:pt x="449" y="2994"/>
                    </a:cubicBezTo>
                    <a:cubicBezTo>
                      <a:pt x="1" y="3411"/>
                      <a:pt x="383" y="4058"/>
                      <a:pt x="862" y="4058"/>
                    </a:cubicBezTo>
                    <a:cubicBezTo>
                      <a:pt x="983" y="4058"/>
                      <a:pt x="1111" y="4016"/>
                      <a:pt x="1233" y="3919"/>
                    </a:cubicBezTo>
                    <a:cubicBezTo>
                      <a:pt x="3393" y="2120"/>
                      <a:pt x="6041" y="1221"/>
                      <a:pt x="8688" y="1221"/>
                    </a:cubicBezTo>
                    <a:cubicBezTo>
                      <a:pt x="11336" y="1221"/>
                      <a:pt x="13983" y="2120"/>
                      <a:pt x="16144" y="3919"/>
                    </a:cubicBezTo>
                    <a:cubicBezTo>
                      <a:pt x="16264" y="4019"/>
                      <a:pt x="16405" y="4059"/>
                      <a:pt x="16545" y="4059"/>
                    </a:cubicBezTo>
                    <a:cubicBezTo>
                      <a:pt x="17108" y="4059"/>
                      <a:pt x="17369" y="3356"/>
                      <a:pt x="16927" y="2994"/>
                    </a:cubicBezTo>
                    <a:cubicBezTo>
                      <a:pt x="14616" y="1065"/>
                      <a:pt x="11703" y="0"/>
                      <a:pt x="86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a:off x="4400000" y="3351488"/>
                <a:ext cx="349700" cy="93600"/>
              </a:xfrm>
              <a:custGeom>
                <a:avLst/>
                <a:gdLst/>
                <a:ahLst/>
                <a:cxnLst/>
                <a:rect l="l" t="t" r="r" b="b"/>
                <a:pathLst>
                  <a:path w="13988" h="3744" extrusionOk="0">
                    <a:moveTo>
                      <a:pt x="6970" y="1"/>
                    </a:moveTo>
                    <a:cubicBezTo>
                      <a:pt x="6944" y="1"/>
                      <a:pt x="6919" y="1"/>
                      <a:pt x="6893" y="1"/>
                    </a:cubicBezTo>
                    <a:cubicBezTo>
                      <a:pt x="6869" y="1"/>
                      <a:pt x="6844" y="1"/>
                      <a:pt x="6819" y="1"/>
                    </a:cubicBezTo>
                    <a:cubicBezTo>
                      <a:pt x="4374" y="1"/>
                      <a:pt x="2012" y="983"/>
                      <a:pt x="242" y="2714"/>
                    </a:cubicBezTo>
                    <a:cubicBezTo>
                      <a:pt x="1" y="2935"/>
                      <a:pt x="1" y="3337"/>
                      <a:pt x="242" y="3578"/>
                    </a:cubicBezTo>
                    <a:cubicBezTo>
                      <a:pt x="362" y="3688"/>
                      <a:pt x="518" y="3744"/>
                      <a:pt x="674" y="3744"/>
                    </a:cubicBezTo>
                    <a:cubicBezTo>
                      <a:pt x="830" y="3744"/>
                      <a:pt x="985" y="3688"/>
                      <a:pt x="1106" y="3578"/>
                    </a:cubicBezTo>
                    <a:cubicBezTo>
                      <a:pt x="2714" y="1990"/>
                      <a:pt x="4808" y="1197"/>
                      <a:pt x="6903" y="1197"/>
                    </a:cubicBezTo>
                    <a:cubicBezTo>
                      <a:pt x="8998" y="1197"/>
                      <a:pt x="11093" y="1990"/>
                      <a:pt x="12701" y="3578"/>
                    </a:cubicBezTo>
                    <a:cubicBezTo>
                      <a:pt x="12829" y="3693"/>
                      <a:pt x="12969" y="3742"/>
                      <a:pt x="13104" y="3742"/>
                    </a:cubicBezTo>
                    <a:cubicBezTo>
                      <a:pt x="13580" y="3742"/>
                      <a:pt x="13988" y="3132"/>
                      <a:pt x="13565" y="2694"/>
                    </a:cubicBezTo>
                    <a:cubicBezTo>
                      <a:pt x="11795" y="963"/>
                      <a:pt x="9434" y="1"/>
                      <a:pt x="69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7"/>
              <p:cNvSpPr/>
              <p:nvPr/>
            </p:nvSpPr>
            <p:spPr>
              <a:xfrm>
                <a:off x="4438950" y="3434388"/>
                <a:ext cx="267525" cy="88950"/>
              </a:xfrm>
              <a:custGeom>
                <a:avLst/>
                <a:gdLst/>
                <a:ahLst/>
                <a:cxnLst/>
                <a:rect l="l" t="t" r="r" b="b"/>
                <a:pathLst>
                  <a:path w="10701" h="3558" extrusionOk="0">
                    <a:moveTo>
                      <a:pt x="5335" y="1"/>
                    </a:moveTo>
                    <a:cubicBezTo>
                      <a:pt x="3346" y="1"/>
                      <a:pt x="1457" y="965"/>
                      <a:pt x="291" y="2593"/>
                    </a:cubicBezTo>
                    <a:cubicBezTo>
                      <a:pt x="0" y="3059"/>
                      <a:pt x="395" y="3524"/>
                      <a:pt x="817" y="3524"/>
                    </a:cubicBezTo>
                    <a:cubicBezTo>
                      <a:pt x="978" y="3524"/>
                      <a:pt x="1143" y="3457"/>
                      <a:pt x="1276" y="3296"/>
                    </a:cubicBezTo>
                    <a:cubicBezTo>
                      <a:pt x="2271" y="1910"/>
                      <a:pt x="3803" y="1216"/>
                      <a:pt x="5335" y="1216"/>
                    </a:cubicBezTo>
                    <a:cubicBezTo>
                      <a:pt x="6868" y="1216"/>
                      <a:pt x="8400" y="1910"/>
                      <a:pt x="9394" y="3296"/>
                    </a:cubicBezTo>
                    <a:cubicBezTo>
                      <a:pt x="9515" y="3457"/>
                      <a:pt x="9696" y="3557"/>
                      <a:pt x="9897" y="3557"/>
                    </a:cubicBezTo>
                    <a:cubicBezTo>
                      <a:pt x="10399" y="3557"/>
                      <a:pt x="10701" y="2995"/>
                      <a:pt x="10399" y="2593"/>
                    </a:cubicBezTo>
                    <a:cubicBezTo>
                      <a:pt x="9234" y="965"/>
                      <a:pt x="7345" y="1"/>
                      <a:pt x="5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7"/>
              <p:cNvSpPr/>
              <p:nvPr/>
            </p:nvSpPr>
            <p:spPr>
              <a:xfrm>
                <a:off x="4485900" y="3524813"/>
                <a:ext cx="151250" cy="130025"/>
              </a:xfrm>
              <a:custGeom>
                <a:avLst/>
                <a:gdLst/>
                <a:ahLst/>
                <a:cxnLst/>
                <a:rect l="l" t="t" r="r" b="b"/>
                <a:pathLst>
                  <a:path w="6050" h="5201" extrusionOk="0">
                    <a:moveTo>
                      <a:pt x="3457" y="1"/>
                    </a:moveTo>
                    <a:cubicBezTo>
                      <a:pt x="1146" y="1"/>
                      <a:pt x="1" y="2794"/>
                      <a:pt x="1629" y="4442"/>
                    </a:cubicBezTo>
                    <a:cubicBezTo>
                      <a:pt x="2153" y="4966"/>
                      <a:pt x="2798" y="5200"/>
                      <a:pt x="3431" y="5200"/>
                    </a:cubicBezTo>
                    <a:cubicBezTo>
                      <a:pt x="4765" y="5200"/>
                      <a:pt x="6050" y="4160"/>
                      <a:pt x="6050" y="2593"/>
                    </a:cubicBezTo>
                    <a:cubicBezTo>
                      <a:pt x="6050" y="1166"/>
                      <a:pt x="4884" y="21"/>
                      <a:pt x="34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175;p17"/>
            <p:cNvGrpSpPr/>
            <p:nvPr/>
          </p:nvGrpSpPr>
          <p:grpSpPr>
            <a:xfrm>
              <a:off x="3310068" y="3756944"/>
              <a:ext cx="311989" cy="276647"/>
              <a:chOff x="4646563" y="2954300"/>
              <a:chExt cx="377300" cy="334600"/>
            </a:xfrm>
          </p:grpSpPr>
          <p:sp>
            <p:nvSpPr>
              <p:cNvPr id="176" name="Google Shape;176;p17"/>
              <p:cNvSpPr/>
              <p:nvPr/>
            </p:nvSpPr>
            <p:spPr>
              <a:xfrm>
                <a:off x="4646563" y="3245675"/>
                <a:ext cx="80400" cy="43225"/>
              </a:xfrm>
              <a:custGeom>
                <a:avLst/>
                <a:gdLst/>
                <a:ahLst/>
                <a:cxnLst/>
                <a:rect l="l" t="t" r="r" b="b"/>
                <a:pathLst>
                  <a:path w="3216" h="1729" extrusionOk="0">
                    <a:moveTo>
                      <a:pt x="0" y="0"/>
                    </a:moveTo>
                    <a:lnTo>
                      <a:pt x="0"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7"/>
              <p:cNvSpPr/>
              <p:nvPr/>
            </p:nvSpPr>
            <p:spPr>
              <a:xfrm>
                <a:off x="4745538" y="3245675"/>
                <a:ext cx="80400" cy="43225"/>
              </a:xfrm>
              <a:custGeom>
                <a:avLst/>
                <a:gdLst/>
                <a:ahLst/>
                <a:cxnLst/>
                <a:rect l="l" t="t" r="r" b="b"/>
                <a:pathLst>
                  <a:path w="3216" h="1729" extrusionOk="0">
                    <a:moveTo>
                      <a:pt x="0" y="0"/>
                    </a:moveTo>
                    <a:lnTo>
                      <a:pt x="0" y="1728"/>
                    </a:lnTo>
                    <a:lnTo>
                      <a:pt x="3215" y="1728"/>
                    </a:lnTo>
                    <a:lnTo>
                      <a:pt x="32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7"/>
              <p:cNvSpPr/>
              <p:nvPr/>
            </p:nvSpPr>
            <p:spPr>
              <a:xfrm>
                <a:off x="4844488" y="3245675"/>
                <a:ext cx="80425" cy="43225"/>
              </a:xfrm>
              <a:custGeom>
                <a:avLst/>
                <a:gdLst/>
                <a:ahLst/>
                <a:cxnLst/>
                <a:rect l="l" t="t" r="r" b="b"/>
                <a:pathLst>
                  <a:path w="3217" h="1729" extrusionOk="0">
                    <a:moveTo>
                      <a:pt x="1" y="0"/>
                    </a:moveTo>
                    <a:lnTo>
                      <a:pt x="1"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7"/>
              <p:cNvSpPr/>
              <p:nvPr/>
            </p:nvSpPr>
            <p:spPr>
              <a:xfrm>
                <a:off x="4943463" y="3245675"/>
                <a:ext cx="80400" cy="43225"/>
              </a:xfrm>
              <a:custGeom>
                <a:avLst/>
                <a:gdLst/>
                <a:ahLst/>
                <a:cxnLst/>
                <a:rect l="l" t="t" r="r" b="b"/>
                <a:pathLst>
                  <a:path w="3216" h="1729" extrusionOk="0">
                    <a:moveTo>
                      <a:pt x="1" y="0"/>
                    </a:moveTo>
                    <a:lnTo>
                      <a:pt x="1"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7"/>
              <p:cNvSpPr/>
              <p:nvPr/>
            </p:nvSpPr>
            <p:spPr>
              <a:xfrm>
                <a:off x="4646563" y="3187400"/>
                <a:ext cx="80400" cy="43225"/>
              </a:xfrm>
              <a:custGeom>
                <a:avLst/>
                <a:gdLst/>
                <a:ahLst/>
                <a:cxnLst/>
                <a:rect l="l" t="t" r="r" b="b"/>
                <a:pathLst>
                  <a:path w="3216" h="1729" extrusionOk="0">
                    <a:moveTo>
                      <a:pt x="0" y="0"/>
                    </a:moveTo>
                    <a:lnTo>
                      <a:pt x="0"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7"/>
              <p:cNvSpPr/>
              <p:nvPr/>
            </p:nvSpPr>
            <p:spPr>
              <a:xfrm>
                <a:off x="4745538" y="3187400"/>
                <a:ext cx="80400" cy="43225"/>
              </a:xfrm>
              <a:custGeom>
                <a:avLst/>
                <a:gdLst/>
                <a:ahLst/>
                <a:cxnLst/>
                <a:rect l="l" t="t" r="r" b="b"/>
                <a:pathLst>
                  <a:path w="3216" h="1729" extrusionOk="0">
                    <a:moveTo>
                      <a:pt x="0" y="0"/>
                    </a:moveTo>
                    <a:lnTo>
                      <a:pt x="0" y="1728"/>
                    </a:lnTo>
                    <a:lnTo>
                      <a:pt x="3215" y="1728"/>
                    </a:lnTo>
                    <a:lnTo>
                      <a:pt x="32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7"/>
              <p:cNvSpPr/>
              <p:nvPr/>
            </p:nvSpPr>
            <p:spPr>
              <a:xfrm>
                <a:off x="4844488" y="3187400"/>
                <a:ext cx="80425" cy="43225"/>
              </a:xfrm>
              <a:custGeom>
                <a:avLst/>
                <a:gdLst/>
                <a:ahLst/>
                <a:cxnLst/>
                <a:rect l="l" t="t" r="r" b="b"/>
                <a:pathLst>
                  <a:path w="3217" h="1729" extrusionOk="0">
                    <a:moveTo>
                      <a:pt x="1" y="0"/>
                    </a:moveTo>
                    <a:lnTo>
                      <a:pt x="1"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7"/>
              <p:cNvSpPr/>
              <p:nvPr/>
            </p:nvSpPr>
            <p:spPr>
              <a:xfrm>
                <a:off x="4943463" y="3187400"/>
                <a:ext cx="80400" cy="43225"/>
              </a:xfrm>
              <a:custGeom>
                <a:avLst/>
                <a:gdLst/>
                <a:ahLst/>
                <a:cxnLst/>
                <a:rect l="l" t="t" r="r" b="b"/>
                <a:pathLst>
                  <a:path w="3216" h="1729" extrusionOk="0">
                    <a:moveTo>
                      <a:pt x="1" y="0"/>
                    </a:moveTo>
                    <a:lnTo>
                      <a:pt x="1"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7"/>
              <p:cNvSpPr/>
              <p:nvPr/>
            </p:nvSpPr>
            <p:spPr>
              <a:xfrm>
                <a:off x="4646563" y="3129125"/>
                <a:ext cx="80400" cy="43225"/>
              </a:xfrm>
              <a:custGeom>
                <a:avLst/>
                <a:gdLst/>
                <a:ahLst/>
                <a:cxnLst/>
                <a:rect l="l" t="t" r="r" b="b"/>
                <a:pathLst>
                  <a:path w="3216" h="1729" extrusionOk="0">
                    <a:moveTo>
                      <a:pt x="0" y="0"/>
                    </a:moveTo>
                    <a:lnTo>
                      <a:pt x="0"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7"/>
              <p:cNvSpPr/>
              <p:nvPr/>
            </p:nvSpPr>
            <p:spPr>
              <a:xfrm>
                <a:off x="4745538" y="3129125"/>
                <a:ext cx="80400" cy="43225"/>
              </a:xfrm>
              <a:custGeom>
                <a:avLst/>
                <a:gdLst/>
                <a:ahLst/>
                <a:cxnLst/>
                <a:rect l="l" t="t" r="r" b="b"/>
                <a:pathLst>
                  <a:path w="3216" h="1729" extrusionOk="0">
                    <a:moveTo>
                      <a:pt x="0" y="0"/>
                    </a:moveTo>
                    <a:lnTo>
                      <a:pt x="0" y="1728"/>
                    </a:lnTo>
                    <a:lnTo>
                      <a:pt x="3215" y="1728"/>
                    </a:lnTo>
                    <a:lnTo>
                      <a:pt x="32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7"/>
              <p:cNvSpPr/>
              <p:nvPr/>
            </p:nvSpPr>
            <p:spPr>
              <a:xfrm>
                <a:off x="4844488" y="3129125"/>
                <a:ext cx="80425" cy="43225"/>
              </a:xfrm>
              <a:custGeom>
                <a:avLst/>
                <a:gdLst/>
                <a:ahLst/>
                <a:cxnLst/>
                <a:rect l="l" t="t" r="r" b="b"/>
                <a:pathLst>
                  <a:path w="3217" h="1729" extrusionOk="0">
                    <a:moveTo>
                      <a:pt x="1" y="0"/>
                    </a:moveTo>
                    <a:lnTo>
                      <a:pt x="1"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7"/>
              <p:cNvSpPr/>
              <p:nvPr/>
            </p:nvSpPr>
            <p:spPr>
              <a:xfrm>
                <a:off x="4943463" y="3129125"/>
                <a:ext cx="80400" cy="43225"/>
              </a:xfrm>
              <a:custGeom>
                <a:avLst/>
                <a:gdLst/>
                <a:ahLst/>
                <a:cxnLst/>
                <a:rect l="l" t="t" r="r" b="b"/>
                <a:pathLst>
                  <a:path w="3216" h="1729" extrusionOk="0">
                    <a:moveTo>
                      <a:pt x="1" y="0"/>
                    </a:moveTo>
                    <a:lnTo>
                      <a:pt x="1"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7"/>
              <p:cNvSpPr/>
              <p:nvPr/>
            </p:nvSpPr>
            <p:spPr>
              <a:xfrm>
                <a:off x="4646563" y="3070850"/>
                <a:ext cx="80400" cy="43225"/>
              </a:xfrm>
              <a:custGeom>
                <a:avLst/>
                <a:gdLst/>
                <a:ahLst/>
                <a:cxnLst/>
                <a:rect l="l" t="t" r="r" b="b"/>
                <a:pathLst>
                  <a:path w="3216" h="1729" extrusionOk="0">
                    <a:moveTo>
                      <a:pt x="0" y="0"/>
                    </a:moveTo>
                    <a:lnTo>
                      <a:pt x="0"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7"/>
              <p:cNvSpPr/>
              <p:nvPr/>
            </p:nvSpPr>
            <p:spPr>
              <a:xfrm>
                <a:off x="4844488" y="3070850"/>
                <a:ext cx="80425" cy="43225"/>
              </a:xfrm>
              <a:custGeom>
                <a:avLst/>
                <a:gdLst/>
                <a:ahLst/>
                <a:cxnLst/>
                <a:rect l="l" t="t" r="r" b="b"/>
                <a:pathLst>
                  <a:path w="3217" h="1729" extrusionOk="0">
                    <a:moveTo>
                      <a:pt x="1" y="0"/>
                    </a:moveTo>
                    <a:lnTo>
                      <a:pt x="1"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7"/>
              <p:cNvSpPr/>
              <p:nvPr/>
            </p:nvSpPr>
            <p:spPr>
              <a:xfrm>
                <a:off x="4943463" y="3070850"/>
                <a:ext cx="80400" cy="43225"/>
              </a:xfrm>
              <a:custGeom>
                <a:avLst/>
                <a:gdLst/>
                <a:ahLst/>
                <a:cxnLst/>
                <a:rect l="l" t="t" r="r" b="b"/>
                <a:pathLst>
                  <a:path w="3216" h="1729" extrusionOk="0">
                    <a:moveTo>
                      <a:pt x="1" y="0"/>
                    </a:moveTo>
                    <a:lnTo>
                      <a:pt x="1"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7"/>
              <p:cNvSpPr/>
              <p:nvPr/>
            </p:nvSpPr>
            <p:spPr>
              <a:xfrm>
                <a:off x="4646563" y="3012575"/>
                <a:ext cx="80400" cy="43225"/>
              </a:xfrm>
              <a:custGeom>
                <a:avLst/>
                <a:gdLst/>
                <a:ahLst/>
                <a:cxnLst/>
                <a:rect l="l" t="t" r="r" b="b"/>
                <a:pathLst>
                  <a:path w="3216" h="1729" extrusionOk="0">
                    <a:moveTo>
                      <a:pt x="0" y="0"/>
                    </a:moveTo>
                    <a:lnTo>
                      <a:pt x="0"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7"/>
              <p:cNvSpPr/>
              <p:nvPr/>
            </p:nvSpPr>
            <p:spPr>
              <a:xfrm>
                <a:off x="4943463" y="3012575"/>
                <a:ext cx="80400" cy="43225"/>
              </a:xfrm>
              <a:custGeom>
                <a:avLst/>
                <a:gdLst/>
                <a:ahLst/>
                <a:cxnLst/>
                <a:rect l="l" t="t" r="r" b="b"/>
                <a:pathLst>
                  <a:path w="3216" h="1729" extrusionOk="0">
                    <a:moveTo>
                      <a:pt x="1" y="0"/>
                    </a:moveTo>
                    <a:lnTo>
                      <a:pt x="1"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7"/>
              <p:cNvSpPr/>
              <p:nvPr/>
            </p:nvSpPr>
            <p:spPr>
              <a:xfrm>
                <a:off x="4943463" y="2954300"/>
                <a:ext cx="80400" cy="43225"/>
              </a:xfrm>
              <a:custGeom>
                <a:avLst/>
                <a:gdLst/>
                <a:ahLst/>
                <a:cxnLst/>
                <a:rect l="l" t="t" r="r" b="b"/>
                <a:pathLst>
                  <a:path w="3216" h="1729" extrusionOk="0">
                    <a:moveTo>
                      <a:pt x="1" y="0"/>
                    </a:moveTo>
                    <a:lnTo>
                      <a:pt x="1"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7"/>
            <p:cNvGrpSpPr/>
            <p:nvPr/>
          </p:nvGrpSpPr>
          <p:grpSpPr>
            <a:xfrm>
              <a:off x="3297827" y="2399575"/>
              <a:ext cx="336470" cy="324113"/>
              <a:chOff x="2588815" y="4021204"/>
              <a:chExt cx="350307" cy="337442"/>
            </a:xfrm>
          </p:grpSpPr>
          <p:sp>
            <p:nvSpPr>
              <p:cNvPr id="195" name="Google Shape;195;p17"/>
              <p:cNvSpPr/>
              <p:nvPr/>
            </p:nvSpPr>
            <p:spPr>
              <a:xfrm>
                <a:off x="2588815" y="4075400"/>
                <a:ext cx="350307" cy="283246"/>
              </a:xfrm>
              <a:custGeom>
                <a:avLst/>
                <a:gdLst/>
                <a:ahLst/>
                <a:cxnLst/>
                <a:rect l="l" t="t" r="r" b="b"/>
                <a:pathLst>
                  <a:path w="10646" h="8608" extrusionOk="0">
                    <a:moveTo>
                      <a:pt x="2434" y="0"/>
                    </a:moveTo>
                    <a:cubicBezTo>
                      <a:pt x="2396" y="0"/>
                      <a:pt x="2359" y="5"/>
                      <a:pt x="2326" y="14"/>
                    </a:cubicBezTo>
                    <a:lnTo>
                      <a:pt x="2246" y="34"/>
                    </a:lnTo>
                    <a:lnTo>
                      <a:pt x="2226" y="34"/>
                    </a:lnTo>
                    <a:lnTo>
                      <a:pt x="2165" y="54"/>
                    </a:lnTo>
                    <a:lnTo>
                      <a:pt x="2125" y="74"/>
                    </a:lnTo>
                    <a:lnTo>
                      <a:pt x="2085" y="114"/>
                    </a:lnTo>
                    <a:lnTo>
                      <a:pt x="2065" y="134"/>
                    </a:lnTo>
                    <a:cubicBezTo>
                      <a:pt x="2065" y="134"/>
                      <a:pt x="2045" y="154"/>
                      <a:pt x="2025" y="174"/>
                    </a:cubicBezTo>
                    <a:lnTo>
                      <a:pt x="1985" y="215"/>
                    </a:lnTo>
                    <a:lnTo>
                      <a:pt x="1985" y="235"/>
                    </a:lnTo>
                    <a:lnTo>
                      <a:pt x="1020" y="1842"/>
                    </a:lnTo>
                    <a:cubicBezTo>
                      <a:pt x="859" y="2083"/>
                      <a:pt x="940" y="2405"/>
                      <a:pt x="1181" y="2546"/>
                    </a:cubicBezTo>
                    <a:cubicBezTo>
                      <a:pt x="1261" y="2592"/>
                      <a:pt x="1348" y="2615"/>
                      <a:pt x="1434" y="2615"/>
                    </a:cubicBezTo>
                    <a:cubicBezTo>
                      <a:pt x="1605" y="2615"/>
                      <a:pt x="1770" y="2525"/>
                      <a:pt x="1864" y="2365"/>
                    </a:cubicBezTo>
                    <a:lnTo>
                      <a:pt x="2668" y="1059"/>
                    </a:lnTo>
                    <a:lnTo>
                      <a:pt x="4115" y="1400"/>
                    </a:lnTo>
                    <a:lnTo>
                      <a:pt x="2949" y="3309"/>
                    </a:lnTo>
                    <a:cubicBezTo>
                      <a:pt x="2909" y="3390"/>
                      <a:pt x="2849" y="3490"/>
                      <a:pt x="2808" y="3570"/>
                    </a:cubicBezTo>
                    <a:lnTo>
                      <a:pt x="236" y="7830"/>
                    </a:lnTo>
                    <a:cubicBezTo>
                      <a:pt x="0" y="8233"/>
                      <a:pt x="340" y="8607"/>
                      <a:pt x="686" y="8607"/>
                    </a:cubicBezTo>
                    <a:cubicBezTo>
                      <a:pt x="840" y="8607"/>
                      <a:pt x="995" y="8533"/>
                      <a:pt x="1100" y="8353"/>
                    </a:cubicBezTo>
                    <a:lnTo>
                      <a:pt x="3170" y="4937"/>
                    </a:lnTo>
                    <a:lnTo>
                      <a:pt x="4115" y="5339"/>
                    </a:lnTo>
                    <a:lnTo>
                      <a:pt x="4959" y="6343"/>
                    </a:lnTo>
                    <a:lnTo>
                      <a:pt x="3873" y="7087"/>
                    </a:lnTo>
                    <a:cubicBezTo>
                      <a:pt x="3408" y="7403"/>
                      <a:pt x="3712" y="8021"/>
                      <a:pt x="4150" y="8021"/>
                    </a:cubicBezTo>
                    <a:cubicBezTo>
                      <a:pt x="4241" y="8021"/>
                      <a:pt x="4339" y="7994"/>
                      <a:pt x="4436" y="7931"/>
                    </a:cubicBezTo>
                    <a:lnTo>
                      <a:pt x="6004" y="6866"/>
                    </a:lnTo>
                    <a:lnTo>
                      <a:pt x="6024" y="6846"/>
                    </a:lnTo>
                    <a:lnTo>
                      <a:pt x="6044" y="6846"/>
                    </a:lnTo>
                    <a:cubicBezTo>
                      <a:pt x="6225" y="6665"/>
                      <a:pt x="6265" y="6384"/>
                      <a:pt x="6124" y="6183"/>
                    </a:cubicBezTo>
                    <a:cubicBezTo>
                      <a:pt x="6104" y="6122"/>
                      <a:pt x="6064" y="6082"/>
                      <a:pt x="6004" y="6062"/>
                    </a:cubicBezTo>
                    <a:lnTo>
                      <a:pt x="5039" y="4897"/>
                    </a:lnTo>
                    <a:cubicBezTo>
                      <a:pt x="5079" y="4836"/>
                      <a:pt x="5119" y="4756"/>
                      <a:pt x="5180" y="4676"/>
                    </a:cubicBezTo>
                    <a:lnTo>
                      <a:pt x="6687" y="2224"/>
                    </a:lnTo>
                    <a:lnTo>
                      <a:pt x="8957" y="2746"/>
                    </a:lnTo>
                    <a:lnTo>
                      <a:pt x="9179" y="2746"/>
                    </a:lnTo>
                    <a:lnTo>
                      <a:pt x="9239" y="2726"/>
                    </a:lnTo>
                    <a:lnTo>
                      <a:pt x="9259" y="2726"/>
                    </a:lnTo>
                    <a:cubicBezTo>
                      <a:pt x="9279" y="2726"/>
                      <a:pt x="9299" y="2706"/>
                      <a:pt x="9339" y="2686"/>
                    </a:cubicBezTo>
                    <a:lnTo>
                      <a:pt x="9400" y="2646"/>
                    </a:lnTo>
                    <a:lnTo>
                      <a:pt x="9420" y="2626"/>
                    </a:lnTo>
                    <a:lnTo>
                      <a:pt x="9460" y="2586"/>
                    </a:lnTo>
                    <a:lnTo>
                      <a:pt x="9500" y="2546"/>
                    </a:lnTo>
                    <a:lnTo>
                      <a:pt x="9500" y="2525"/>
                    </a:lnTo>
                    <a:lnTo>
                      <a:pt x="10485" y="918"/>
                    </a:lnTo>
                    <a:cubicBezTo>
                      <a:pt x="10645" y="657"/>
                      <a:pt x="10585" y="335"/>
                      <a:pt x="10324" y="194"/>
                    </a:cubicBezTo>
                    <a:cubicBezTo>
                      <a:pt x="10239" y="137"/>
                      <a:pt x="10146" y="111"/>
                      <a:pt x="10054" y="111"/>
                    </a:cubicBezTo>
                    <a:cubicBezTo>
                      <a:pt x="9887" y="111"/>
                      <a:pt x="9724" y="199"/>
                      <a:pt x="9621" y="355"/>
                    </a:cubicBezTo>
                    <a:lnTo>
                      <a:pt x="8837" y="1661"/>
                    </a:lnTo>
                    <a:lnTo>
                      <a:pt x="7229" y="1300"/>
                    </a:lnTo>
                    <a:lnTo>
                      <a:pt x="5139" y="657"/>
                    </a:lnTo>
                    <a:cubicBezTo>
                      <a:pt x="5079" y="616"/>
                      <a:pt x="5039" y="596"/>
                      <a:pt x="4979" y="596"/>
                    </a:cubicBezTo>
                    <a:lnTo>
                      <a:pt x="4778" y="556"/>
                    </a:lnTo>
                    <a:lnTo>
                      <a:pt x="4637" y="496"/>
                    </a:lnTo>
                    <a:lnTo>
                      <a:pt x="2587" y="34"/>
                    </a:lnTo>
                    <a:cubicBezTo>
                      <a:pt x="2540" y="10"/>
                      <a:pt x="2486" y="0"/>
                      <a:pt x="24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7"/>
              <p:cNvSpPr/>
              <p:nvPr/>
            </p:nvSpPr>
            <p:spPr>
              <a:xfrm>
                <a:off x="2749327" y="4021204"/>
                <a:ext cx="100558" cy="85125"/>
              </a:xfrm>
              <a:custGeom>
                <a:avLst/>
                <a:gdLst/>
                <a:ahLst/>
                <a:cxnLst/>
                <a:rect l="l" t="t" r="r" b="b"/>
                <a:pathLst>
                  <a:path w="3056" h="2587" extrusionOk="0">
                    <a:moveTo>
                      <a:pt x="1432" y="1"/>
                    </a:moveTo>
                    <a:cubicBezTo>
                      <a:pt x="884" y="1"/>
                      <a:pt x="339" y="336"/>
                      <a:pt x="181" y="957"/>
                    </a:cubicBezTo>
                    <a:cubicBezTo>
                      <a:pt x="0" y="1661"/>
                      <a:pt x="402" y="2364"/>
                      <a:pt x="1105" y="2545"/>
                    </a:cubicBezTo>
                    <a:cubicBezTo>
                      <a:pt x="1218" y="2573"/>
                      <a:pt x="1328" y="2587"/>
                      <a:pt x="1435" y="2587"/>
                    </a:cubicBezTo>
                    <a:cubicBezTo>
                      <a:pt x="2379" y="2587"/>
                      <a:pt x="3056" y="1538"/>
                      <a:pt x="2532" y="636"/>
                    </a:cubicBezTo>
                    <a:cubicBezTo>
                      <a:pt x="2286" y="204"/>
                      <a:pt x="1858" y="1"/>
                      <a:pt x="14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 name="Google Shape;202;p18">
            <a:extLst>
              <a:ext uri="{FF2B5EF4-FFF2-40B4-BE49-F238E27FC236}">
                <a16:creationId xmlns:a16="http://schemas.microsoft.com/office/drawing/2014/main" id="{BA2FAF7D-2656-2452-434B-0E5045A2BFAF}"/>
              </a:ext>
            </a:extLst>
          </p:cNvPr>
          <p:cNvSpPr txBox="1">
            <a:spLocks noGrp="1"/>
          </p:cNvSpPr>
          <p:nvPr>
            <p:ph type="title"/>
          </p:nvPr>
        </p:nvSpPr>
        <p:spPr>
          <a:xfrm>
            <a:off x="2125800" y="186965"/>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Thu thập dữ liệu</a:t>
            </a:r>
            <a:endParaRPr sz="4800" dirty="0"/>
          </a:p>
        </p:txBody>
      </p:sp>
      <p:sp>
        <p:nvSpPr>
          <p:cNvPr id="14" name="TextBox 13">
            <a:extLst>
              <a:ext uri="{FF2B5EF4-FFF2-40B4-BE49-F238E27FC236}">
                <a16:creationId xmlns:a16="http://schemas.microsoft.com/office/drawing/2014/main" id="{56E41347-E9E3-29F7-5A12-DE84F0A69BA2}"/>
              </a:ext>
            </a:extLst>
          </p:cNvPr>
          <p:cNvSpPr txBox="1"/>
          <p:nvPr/>
        </p:nvSpPr>
        <p:spPr>
          <a:xfrm>
            <a:off x="356554" y="766582"/>
            <a:ext cx="3584636" cy="523220"/>
          </a:xfrm>
          <a:prstGeom prst="rect">
            <a:avLst/>
          </a:prstGeom>
          <a:noFill/>
        </p:spPr>
        <p:txBody>
          <a:bodyPr wrap="none" rtlCol="0">
            <a:spAutoFit/>
          </a:bodyPr>
          <a:lstStyle/>
          <a:p>
            <a:r>
              <a:rPr lang="en-US" sz="2800" dirty="0"/>
              <a:t>2. </a:t>
            </a:r>
            <a:r>
              <a:rPr lang="en-US" sz="2800" dirty="0" err="1"/>
              <a:t>Tiến</a:t>
            </a:r>
            <a:r>
              <a:rPr lang="en-US" sz="2800" dirty="0"/>
              <a:t> </a:t>
            </a:r>
            <a:r>
              <a:rPr lang="en-US" sz="2800" dirty="0" err="1"/>
              <a:t>hành</a:t>
            </a:r>
            <a:r>
              <a:rPr lang="en-US" sz="2800" dirty="0"/>
              <a:t> </a:t>
            </a:r>
            <a:r>
              <a:rPr lang="en-US" sz="2800" dirty="0" err="1"/>
              <a:t>thu</a:t>
            </a:r>
            <a:r>
              <a:rPr lang="en-US" sz="2800" dirty="0"/>
              <a:t> </a:t>
            </a:r>
            <a:r>
              <a:rPr lang="en-US" sz="2800" dirty="0" err="1"/>
              <a:t>thập</a:t>
            </a:r>
            <a:endParaRPr lang="en-US" sz="2800" dirty="0"/>
          </a:p>
        </p:txBody>
      </p:sp>
      <p:sp>
        <p:nvSpPr>
          <p:cNvPr id="16" name="Google Shape;437;p21">
            <a:extLst>
              <a:ext uri="{FF2B5EF4-FFF2-40B4-BE49-F238E27FC236}">
                <a16:creationId xmlns:a16="http://schemas.microsoft.com/office/drawing/2014/main" id="{EC33636C-ECFA-823C-9DF7-67308FBD2F03}"/>
              </a:ext>
            </a:extLst>
          </p:cNvPr>
          <p:cNvSpPr/>
          <p:nvPr/>
        </p:nvSpPr>
        <p:spPr>
          <a:xfrm>
            <a:off x="2233843" y="2090356"/>
            <a:ext cx="404541" cy="438459"/>
          </a:xfrm>
          <a:custGeom>
            <a:avLst/>
            <a:gdLst/>
            <a:ahLst/>
            <a:cxnLst/>
            <a:rect l="l" t="t" r="r" b="b"/>
            <a:pathLst>
              <a:path w="17831" h="19326" extrusionOk="0">
                <a:moveTo>
                  <a:pt x="7090" y="1417"/>
                </a:moveTo>
                <a:lnTo>
                  <a:pt x="7090" y="1417"/>
                </a:lnTo>
                <a:cubicBezTo>
                  <a:pt x="7570" y="1746"/>
                  <a:pt x="8228" y="2317"/>
                  <a:pt x="8533" y="3111"/>
                </a:cubicBezTo>
                <a:cubicBezTo>
                  <a:pt x="8835" y="3905"/>
                  <a:pt x="8727" y="4766"/>
                  <a:pt x="8591" y="5337"/>
                </a:cubicBezTo>
                <a:cubicBezTo>
                  <a:pt x="8111" y="5004"/>
                  <a:pt x="7452" y="4437"/>
                  <a:pt x="7148" y="3643"/>
                </a:cubicBezTo>
                <a:cubicBezTo>
                  <a:pt x="6843" y="2848"/>
                  <a:pt x="6954" y="1985"/>
                  <a:pt x="7090" y="1417"/>
                </a:cubicBezTo>
                <a:close/>
                <a:moveTo>
                  <a:pt x="12577" y="5533"/>
                </a:moveTo>
                <a:cubicBezTo>
                  <a:pt x="12772" y="5533"/>
                  <a:pt x="12967" y="5549"/>
                  <a:pt x="13162" y="5581"/>
                </a:cubicBezTo>
                <a:cubicBezTo>
                  <a:pt x="15215" y="5913"/>
                  <a:pt x="16623" y="7906"/>
                  <a:pt x="16299" y="10023"/>
                </a:cubicBezTo>
                <a:cubicBezTo>
                  <a:pt x="15711" y="13866"/>
                  <a:pt x="14596" y="16484"/>
                  <a:pt x="13078" y="17592"/>
                </a:cubicBezTo>
                <a:cubicBezTo>
                  <a:pt x="12526" y="17996"/>
                  <a:pt x="11929" y="18194"/>
                  <a:pt x="11264" y="18194"/>
                </a:cubicBezTo>
                <a:cubicBezTo>
                  <a:pt x="11073" y="18194"/>
                  <a:pt x="10877" y="18177"/>
                  <a:pt x="10674" y="18145"/>
                </a:cubicBezTo>
                <a:cubicBezTo>
                  <a:pt x="10119" y="18054"/>
                  <a:pt x="9681" y="17828"/>
                  <a:pt x="9334" y="17454"/>
                </a:cubicBezTo>
                <a:cubicBezTo>
                  <a:pt x="9222" y="17333"/>
                  <a:pt x="9070" y="17272"/>
                  <a:pt x="8918" y="17272"/>
                </a:cubicBezTo>
                <a:cubicBezTo>
                  <a:pt x="8767" y="17272"/>
                  <a:pt x="8615" y="17333"/>
                  <a:pt x="8503" y="17454"/>
                </a:cubicBezTo>
                <a:cubicBezTo>
                  <a:pt x="8156" y="17831"/>
                  <a:pt x="7715" y="18057"/>
                  <a:pt x="7160" y="18145"/>
                </a:cubicBezTo>
                <a:cubicBezTo>
                  <a:pt x="6958" y="18177"/>
                  <a:pt x="6762" y="18194"/>
                  <a:pt x="6571" y="18194"/>
                </a:cubicBezTo>
                <a:cubicBezTo>
                  <a:pt x="5907" y="18194"/>
                  <a:pt x="5310" y="17996"/>
                  <a:pt x="4756" y="17592"/>
                </a:cubicBezTo>
                <a:cubicBezTo>
                  <a:pt x="3237" y="16484"/>
                  <a:pt x="2126" y="13869"/>
                  <a:pt x="1537" y="10023"/>
                </a:cubicBezTo>
                <a:cubicBezTo>
                  <a:pt x="1214" y="7906"/>
                  <a:pt x="2621" y="5913"/>
                  <a:pt x="4675" y="5581"/>
                </a:cubicBezTo>
                <a:cubicBezTo>
                  <a:pt x="4869" y="5549"/>
                  <a:pt x="5065" y="5533"/>
                  <a:pt x="5260" y="5533"/>
                </a:cubicBezTo>
                <a:cubicBezTo>
                  <a:pt x="6062" y="5533"/>
                  <a:pt x="6848" y="5799"/>
                  <a:pt x="7492" y="6300"/>
                </a:cubicBezTo>
                <a:cubicBezTo>
                  <a:pt x="7913" y="6620"/>
                  <a:pt x="8416" y="6780"/>
                  <a:pt x="8918" y="6780"/>
                </a:cubicBezTo>
                <a:cubicBezTo>
                  <a:pt x="9421" y="6780"/>
                  <a:pt x="9924" y="6620"/>
                  <a:pt x="10345" y="6300"/>
                </a:cubicBezTo>
                <a:cubicBezTo>
                  <a:pt x="10989" y="5799"/>
                  <a:pt x="11775" y="5533"/>
                  <a:pt x="12577" y="5533"/>
                </a:cubicBezTo>
                <a:close/>
                <a:moveTo>
                  <a:pt x="6762" y="0"/>
                </a:moveTo>
                <a:cubicBezTo>
                  <a:pt x="6543" y="0"/>
                  <a:pt x="6335" y="128"/>
                  <a:pt x="6242" y="345"/>
                </a:cubicBezTo>
                <a:cubicBezTo>
                  <a:pt x="6208" y="424"/>
                  <a:pt x="5420" y="2302"/>
                  <a:pt x="6091" y="4047"/>
                </a:cubicBezTo>
                <a:cubicBezTo>
                  <a:pt x="6154" y="4207"/>
                  <a:pt x="6227" y="4364"/>
                  <a:pt x="6308" y="4518"/>
                </a:cubicBezTo>
                <a:cubicBezTo>
                  <a:pt x="5965" y="4440"/>
                  <a:pt x="5614" y="4401"/>
                  <a:pt x="5262" y="4401"/>
                </a:cubicBezTo>
                <a:cubicBezTo>
                  <a:pt x="5004" y="4401"/>
                  <a:pt x="4746" y="4422"/>
                  <a:pt x="4490" y="4464"/>
                </a:cubicBezTo>
                <a:cubicBezTo>
                  <a:pt x="1827" y="4893"/>
                  <a:pt x="0" y="7462"/>
                  <a:pt x="417" y="10192"/>
                </a:cubicBezTo>
                <a:cubicBezTo>
                  <a:pt x="713" y="12139"/>
                  <a:pt x="1148" y="13812"/>
                  <a:pt x="1706" y="15162"/>
                </a:cubicBezTo>
                <a:cubicBezTo>
                  <a:pt x="2341" y="16693"/>
                  <a:pt x="3141" y="17819"/>
                  <a:pt x="4086" y="18507"/>
                </a:cubicBezTo>
                <a:cubicBezTo>
                  <a:pt x="4833" y="19051"/>
                  <a:pt x="5666" y="19325"/>
                  <a:pt x="6571" y="19325"/>
                </a:cubicBezTo>
                <a:cubicBezTo>
                  <a:pt x="6821" y="19325"/>
                  <a:pt x="7077" y="19304"/>
                  <a:pt x="7338" y="19262"/>
                </a:cubicBezTo>
                <a:cubicBezTo>
                  <a:pt x="7942" y="19163"/>
                  <a:pt x="8470" y="18942"/>
                  <a:pt x="8914" y="18601"/>
                </a:cubicBezTo>
                <a:cubicBezTo>
                  <a:pt x="9361" y="18942"/>
                  <a:pt x="9889" y="19163"/>
                  <a:pt x="10493" y="19262"/>
                </a:cubicBezTo>
                <a:cubicBezTo>
                  <a:pt x="10747" y="19301"/>
                  <a:pt x="11000" y="19323"/>
                  <a:pt x="11260" y="19326"/>
                </a:cubicBezTo>
                <a:cubicBezTo>
                  <a:pt x="12163" y="19326"/>
                  <a:pt x="12996" y="19051"/>
                  <a:pt x="13742" y="18504"/>
                </a:cubicBezTo>
                <a:cubicBezTo>
                  <a:pt x="14687" y="17816"/>
                  <a:pt x="15490" y="16693"/>
                  <a:pt x="16124" y="15162"/>
                </a:cubicBezTo>
                <a:cubicBezTo>
                  <a:pt x="16686" y="13812"/>
                  <a:pt x="17121" y="12139"/>
                  <a:pt x="17417" y="10195"/>
                </a:cubicBezTo>
                <a:cubicBezTo>
                  <a:pt x="17830" y="7465"/>
                  <a:pt x="16007" y="4893"/>
                  <a:pt x="13343" y="4464"/>
                </a:cubicBezTo>
                <a:cubicBezTo>
                  <a:pt x="13086" y="4421"/>
                  <a:pt x="12827" y="4400"/>
                  <a:pt x="12570" y="4400"/>
                </a:cubicBezTo>
                <a:cubicBezTo>
                  <a:pt x="11637" y="4400"/>
                  <a:pt x="10720" y="4675"/>
                  <a:pt x="9934" y="5201"/>
                </a:cubicBezTo>
                <a:cubicBezTo>
                  <a:pt x="10233" y="4524"/>
                  <a:pt x="10710" y="3917"/>
                  <a:pt x="11360" y="3380"/>
                </a:cubicBezTo>
                <a:cubicBezTo>
                  <a:pt x="11807" y="3005"/>
                  <a:pt x="12305" y="2698"/>
                  <a:pt x="12842" y="2465"/>
                </a:cubicBezTo>
                <a:cubicBezTo>
                  <a:pt x="13132" y="2350"/>
                  <a:pt x="13277" y="2024"/>
                  <a:pt x="13165" y="1731"/>
                </a:cubicBezTo>
                <a:cubicBezTo>
                  <a:pt x="13080" y="1507"/>
                  <a:pt x="12866" y="1369"/>
                  <a:pt x="12640" y="1369"/>
                </a:cubicBezTo>
                <a:cubicBezTo>
                  <a:pt x="12572" y="1369"/>
                  <a:pt x="12502" y="1382"/>
                  <a:pt x="12435" y="1408"/>
                </a:cubicBezTo>
                <a:cubicBezTo>
                  <a:pt x="12398" y="1420"/>
                  <a:pt x="11565" y="1746"/>
                  <a:pt x="10668" y="2480"/>
                </a:cubicBezTo>
                <a:cubicBezTo>
                  <a:pt x="10345" y="2743"/>
                  <a:pt x="10046" y="3039"/>
                  <a:pt x="9777" y="3356"/>
                </a:cubicBezTo>
                <a:cubicBezTo>
                  <a:pt x="9732" y="3135"/>
                  <a:pt x="9669" y="2915"/>
                  <a:pt x="9590" y="2704"/>
                </a:cubicBezTo>
                <a:cubicBezTo>
                  <a:pt x="8920" y="958"/>
                  <a:pt x="7078" y="89"/>
                  <a:pt x="7000" y="52"/>
                </a:cubicBezTo>
                <a:cubicBezTo>
                  <a:pt x="6922" y="17"/>
                  <a:pt x="6842" y="0"/>
                  <a:pt x="67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587;p23">
            <a:extLst>
              <a:ext uri="{FF2B5EF4-FFF2-40B4-BE49-F238E27FC236}">
                <a16:creationId xmlns:a16="http://schemas.microsoft.com/office/drawing/2014/main" id="{8A4581FC-22D7-B065-7245-35E01B7DB4EA}"/>
              </a:ext>
            </a:extLst>
          </p:cNvPr>
          <p:cNvSpPr/>
          <p:nvPr/>
        </p:nvSpPr>
        <p:spPr>
          <a:xfrm>
            <a:off x="2289261" y="2775488"/>
            <a:ext cx="256216" cy="485023"/>
          </a:xfrm>
          <a:custGeom>
            <a:avLst/>
            <a:gdLst/>
            <a:ahLst/>
            <a:cxnLst/>
            <a:rect l="l" t="t" r="r" b="b"/>
            <a:pathLst>
              <a:path w="1490" h="2592" extrusionOk="0">
                <a:moveTo>
                  <a:pt x="1391" y="427"/>
                </a:moveTo>
                <a:lnTo>
                  <a:pt x="1391" y="2161"/>
                </a:lnTo>
                <a:lnTo>
                  <a:pt x="93" y="2161"/>
                </a:lnTo>
                <a:lnTo>
                  <a:pt x="93" y="427"/>
                </a:lnTo>
                <a:close/>
                <a:moveTo>
                  <a:pt x="231" y="1"/>
                </a:moveTo>
                <a:cubicBezTo>
                  <a:pt x="103" y="1"/>
                  <a:pt x="0" y="99"/>
                  <a:pt x="0" y="226"/>
                </a:cubicBezTo>
                <a:lnTo>
                  <a:pt x="0" y="2366"/>
                </a:lnTo>
                <a:cubicBezTo>
                  <a:pt x="0" y="2489"/>
                  <a:pt x="103" y="2592"/>
                  <a:pt x="231" y="2592"/>
                </a:cubicBezTo>
                <a:lnTo>
                  <a:pt x="1264" y="2592"/>
                </a:lnTo>
                <a:cubicBezTo>
                  <a:pt x="1386" y="2592"/>
                  <a:pt x="1489" y="2489"/>
                  <a:pt x="1489" y="2366"/>
                </a:cubicBezTo>
                <a:lnTo>
                  <a:pt x="1489" y="226"/>
                </a:lnTo>
                <a:cubicBezTo>
                  <a:pt x="1489" y="99"/>
                  <a:pt x="1386" y="1"/>
                  <a:pt x="12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988;p26">
            <a:extLst>
              <a:ext uri="{FF2B5EF4-FFF2-40B4-BE49-F238E27FC236}">
                <a16:creationId xmlns:a16="http://schemas.microsoft.com/office/drawing/2014/main" id="{E34A623C-CB1E-B552-862E-5239F8D23D58}"/>
              </a:ext>
            </a:extLst>
          </p:cNvPr>
          <p:cNvGrpSpPr/>
          <p:nvPr/>
        </p:nvGrpSpPr>
        <p:grpSpPr>
          <a:xfrm>
            <a:off x="2343495" y="3460249"/>
            <a:ext cx="179815" cy="395853"/>
            <a:chOff x="3441375" y="5079600"/>
            <a:chExt cx="141475" cy="311450"/>
          </a:xfrm>
          <a:solidFill>
            <a:schemeClr val="bg1"/>
          </a:solidFill>
        </p:grpSpPr>
        <p:sp>
          <p:nvSpPr>
            <p:cNvPr id="19" name="Google Shape;989;p26">
              <a:extLst>
                <a:ext uri="{FF2B5EF4-FFF2-40B4-BE49-F238E27FC236}">
                  <a16:creationId xmlns:a16="http://schemas.microsoft.com/office/drawing/2014/main" id="{4C6D8638-735D-A945-2DD4-7A9E08642EC2}"/>
                </a:ext>
              </a:extLst>
            </p:cNvPr>
            <p:cNvSpPr/>
            <p:nvPr/>
          </p:nvSpPr>
          <p:spPr>
            <a:xfrm>
              <a:off x="3469675" y="5079600"/>
              <a:ext cx="88275" cy="85000"/>
            </a:xfrm>
            <a:custGeom>
              <a:avLst/>
              <a:gdLst/>
              <a:ahLst/>
              <a:cxnLst/>
              <a:rect l="l" t="t" r="r" b="b"/>
              <a:pathLst>
                <a:path w="3531" h="3400" extrusionOk="0">
                  <a:moveTo>
                    <a:pt x="1698" y="1135"/>
                  </a:moveTo>
                  <a:cubicBezTo>
                    <a:pt x="2202" y="1135"/>
                    <a:pt x="2456" y="1742"/>
                    <a:pt x="2099" y="2101"/>
                  </a:cubicBezTo>
                  <a:cubicBezTo>
                    <a:pt x="1983" y="2216"/>
                    <a:pt x="1842" y="2268"/>
                    <a:pt x="1703" y="2268"/>
                  </a:cubicBezTo>
                  <a:cubicBezTo>
                    <a:pt x="1411" y="2268"/>
                    <a:pt x="1133" y="2041"/>
                    <a:pt x="1133" y="1700"/>
                  </a:cubicBezTo>
                  <a:cubicBezTo>
                    <a:pt x="1133" y="1386"/>
                    <a:pt x="1384" y="1135"/>
                    <a:pt x="1698" y="1135"/>
                  </a:cubicBezTo>
                  <a:close/>
                  <a:moveTo>
                    <a:pt x="1698" y="0"/>
                  </a:moveTo>
                  <a:cubicBezTo>
                    <a:pt x="1479" y="0"/>
                    <a:pt x="1259" y="42"/>
                    <a:pt x="1049" y="129"/>
                  </a:cubicBezTo>
                  <a:cubicBezTo>
                    <a:pt x="415" y="392"/>
                    <a:pt x="1" y="1011"/>
                    <a:pt x="1" y="1700"/>
                  </a:cubicBezTo>
                  <a:cubicBezTo>
                    <a:pt x="1" y="2639"/>
                    <a:pt x="759" y="3397"/>
                    <a:pt x="1698" y="3400"/>
                  </a:cubicBezTo>
                  <a:cubicBezTo>
                    <a:pt x="2386" y="3400"/>
                    <a:pt x="3005" y="2983"/>
                    <a:pt x="3268" y="2349"/>
                  </a:cubicBezTo>
                  <a:cubicBezTo>
                    <a:pt x="3531" y="1715"/>
                    <a:pt x="3386" y="984"/>
                    <a:pt x="2900" y="498"/>
                  </a:cubicBezTo>
                  <a:cubicBezTo>
                    <a:pt x="2574" y="173"/>
                    <a:pt x="2140" y="0"/>
                    <a:pt x="16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990;p26">
              <a:extLst>
                <a:ext uri="{FF2B5EF4-FFF2-40B4-BE49-F238E27FC236}">
                  <a16:creationId xmlns:a16="http://schemas.microsoft.com/office/drawing/2014/main" id="{802CF514-9CF5-9EEE-6DA5-C67223F943E8}"/>
                </a:ext>
              </a:extLst>
            </p:cNvPr>
            <p:cNvSpPr/>
            <p:nvPr/>
          </p:nvSpPr>
          <p:spPr>
            <a:xfrm>
              <a:off x="3441375" y="5192875"/>
              <a:ext cx="141475" cy="198175"/>
            </a:xfrm>
            <a:custGeom>
              <a:avLst/>
              <a:gdLst/>
              <a:ahLst/>
              <a:cxnLst/>
              <a:rect l="l" t="t" r="r" b="b"/>
              <a:pathLst>
                <a:path w="5659" h="7927" extrusionOk="0">
                  <a:moveTo>
                    <a:pt x="3397" y="1133"/>
                  </a:moveTo>
                  <a:lnTo>
                    <a:pt x="3397" y="6795"/>
                  </a:lnTo>
                  <a:lnTo>
                    <a:pt x="2265" y="6795"/>
                  </a:lnTo>
                  <a:lnTo>
                    <a:pt x="2265" y="1133"/>
                  </a:lnTo>
                  <a:close/>
                  <a:moveTo>
                    <a:pt x="565" y="1"/>
                  </a:moveTo>
                  <a:cubicBezTo>
                    <a:pt x="251" y="1"/>
                    <a:pt x="1" y="251"/>
                    <a:pt x="1" y="565"/>
                  </a:cubicBezTo>
                  <a:cubicBezTo>
                    <a:pt x="1" y="879"/>
                    <a:pt x="251" y="1133"/>
                    <a:pt x="565" y="1133"/>
                  </a:cubicBezTo>
                  <a:lnTo>
                    <a:pt x="1133" y="1133"/>
                  </a:lnTo>
                  <a:lnTo>
                    <a:pt x="1133" y="6795"/>
                  </a:lnTo>
                  <a:lnTo>
                    <a:pt x="565" y="6795"/>
                  </a:lnTo>
                  <a:cubicBezTo>
                    <a:pt x="251" y="6795"/>
                    <a:pt x="1" y="7045"/>
                    <a:pt x="1" y="7359"/>
                  </a:cubicBezTo>
                  <a:cubicBezTo>
                    <a:pt x="1" y="7673"/>
                    <a:pt x="251" y="7927"/>
                    <a:pt x="565" y="7927"/>
                  </a:cubicBezTo>
                  <a:lnTo>
                    <a:pt x="5094" y="7927"/>
                  </a:lnTo>
                  <a:cubicBezTo>
                    <a:pt x="5408" y="7927"/>
                    <a:pt x="5659" y="7673"/>
                    <a:pt x="5659" y="7359"/>
                  </a:cubicBezTo>
                  <a:cubicBezTo>
                    <a:pt x="5659" y="7045"/>
                    <a:pt x="5408" y="6795"/>
                    <a:pt x="5094" y="6795"/>
                  </a:cubicBezTo>
                  <a:lnTo>
                    <a:pt x="4530" y="6795"/>
                  </a:lnTo>
                  <a:lnTo>
                    <a:pt x="4530" y="565"/>
                  </a:lnTo>
                  <a:cubicBezTo>
                    <a:pt x="4530" y="251"/>
                    <a:pt x="4276" y="1"/>
                    <a:pt x="39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1" name="Google Shape;520;p22">
            <a:extLst>
              <a:ext uri="{FF2B5EF4-FFF2-40B4-BE49-F238E27FC236}">
                <a16:creationId xmlns:a16="http://schemas.microsoft.com/office/drawing/2014/main" id="{5089A21C-2D5B-56A4-5AC3-201DFF21AEAE}"/>
              </a:ext>
            </a:extLst>
          </p:cNvPr>
          <p:cNvSpPr/>
          <p:nvPr/>
        </p:nvSpPr>
        <p:spPr>
          <a:xfrm>
            <a:off x="2263324" y="4224589"/>
            <a:ext cx="217265" cy="217265"/>
          </a:xfrm>
          <a:custGeom>
            <a:avLst/>
            <a:gdLst/>
            <a:ahLst/>
            <a:cxnLst/>
            <a:rect l="l" t="t" r="r" b="b"/>
            <a:pathLst>
              <a:path w="1000" h="1000" extrusionOk="0">
                <a:moveTo>
                  <a:pt x="500" y="299"/>
                </a:moveTo>
                <a:cubicBezTo>
                  <a:pt x="551" y="299"/>
                  <a:pt x="603" y="319"/>
                  <a:pt x="642" y="358"/>
                </a:cubicBezTo>
                <a:cubicBezTo>
                  <a:pt x="720" y="437"/>
                  <a:pt x="720" y="564"/>
                  <a:pt x="642" y="642"/>
                </a:cubicBezTo>
                <a:cubicBezTo>
                  <a:pt x="603" y="681"/>
                  <a:pt x="551" y="701"/>
                  <a:pt x="500" y="701"/>
                </a:cubicBezTo>
                <a:cubicBezTo>
                  <a:pt x="449" y="701"/>
                  <a:pt x="397" y="681"/>
                  <a:pt x="358" y="642"/>
                </a:cubicBezTo>
                <a:cubicBezTo>
                  <a:pt x="280" y="564"/>
                  <a:pt x="280" y="437"/>
                  <a:pt x="358" y="358"/>
                </a:cubicBezTo>
                <a:cubicBezTo>
                  <a:pt x="397" y="319"/>
                  <a:pt x="449" y="299"/>
                  <a:pt x="500" y="299"/>
                </a:cubicBezTo>
                <a:close/>
                <a:moveTo>
                  <a:pt x="461" y="1"/>
                </a:moveTo>
                <a:lnTo>
                  <a:pt x="407" y="148"/>
                </a:lnTo>
                <a:lnTo>
                  <a:pt x="280" y="50"/>
                </a:lnTo>
                <a:lnTo>
                  <a:pt x="270" y="55"/>
                </a:lnTo>
                <a:lnTo>
                  <a:pt x="226" y="79"/>
                </a:lnTo>
                <a:lnTo>
                  <a:pt x="216" y="84"/>
                </a:lnTo>
                <a:lnTo>
                  <a:pt x="240" y="241"/>
                </a:lnTo>
                <a:lnTo>
                  <a:pt x="84" y="216"/>
                </a:lnTo>
                <a:lnTo>
                  <a:pt x="79" y="226"/>
                </a:lnTo>
                <a:lnTo>
                  <a:pt x="54" y="275"/>
                </a:lnTo>
                <a:lnTo>
                  <a:pt x="44" y="285"/>
                </a:lnTo>
                <a:lnTo>
                  <a:pt x="147" y="407"/>
                </a:lnTo>
                <a:lnTo>
                  <a:pt x="0" y="461"/>
                </a:lnTo>
                <a:lnTo>
                  <a:pt x="0" y="476"/>
                </a:lnTo>
                <a:lnTo>
                  <a:pt x="0" y="525"/>
                </a:lnTo>
                <a:lnTo>
                  <a:pt x="0" y="539"/>
                </a:lnTo>
                <a:lnTo>
                  <a:pt x="147" y="593"/>
                </a:lnTo>
                <a:lnTo>
                  <a:pt x="44" y="721"/>
                </a:lnTo>
                <a:lnTo>
                  <a:pt x="54" y="730"/>
                </a:lnTo>
                <a:lnTo>
                  <a:pt x="79" y="775"/>
                </a:lnTo>
                <a:lnTo>
                  <a:pt x="84" y="784"/>
                </a:lnTo>
                <a:lnTo>
                  <a:pt x="240" y="760"/>
                </a:lnTo>
                <a:lnTo>
                  <a:pt x="216" y="917"/>
                </a:lnTo>
                <a:lnTo>
                  <a:pt x="226" y="921"/>
                </a:lnTo>
                <a:lnTo>
                  <a:pt x="270" y="946"/>
                </a:lnTo>
                <a:lnTo>
                  <a:pt x="280" y="956"/>
                </a:lnTo>
                <a:lnTo>
                  <a:pt x="407" y="853"/>
                </a:lnTo>
                <a:lnTo>
                  <a:pt x="461" y="1000"/>
                </a:lnTo>
                <a:lnTo>
                  <a:pt x="539" y="1000"/>
                </a:lnTo>
                <a:lnTo>
                  <a:pt x="593" y="853"/>
                </a:lnTo>
                <a:lnTo>
                  <a:pt x="715" y="956"/>
                </a:lnTo>
                <a:lnTo>
                  <a:pt x="725" y="946"/>
                </a:lnTo>
                <a:lnTo>
                  <a:pt x="774" y="921"/>
                </a:lnTo>
                <a:lnTo>
                  <a:pt x="784" y="917"/>
                </a:lnTo>
                <a:lnTo>
                  <a:pt x="760" y="760"/>
                </a:lnTo>
                <a:lnTo>
                  <a:pt x="916" y="784"/>
                </a:lnTo>
                <a:lnTo>
                  <a:pt x="921" y="775"/>
                </a:lnTo>
                <a:lnTo>
                  <a:pt x="946" y="730"/>
                </a:lnTo>
                <a:lnTo>
                  <a:pt x="951" y="721"/>
                </a:lnTo>
                <a:lnTo>
                  <a:pt x="853" y="593"/>
                </a:lnTo>
                <a:lnTo>
                  <a:pt x="999" y="539"/>
                </a:lnTo>
                <a:lnTo>
                  <a:pt x="999" y="525"/>
                </a:lnTo>
                <a:lnTo>
                  <a:pt x="999" y="476"/>
                </a:lnTo>
                <a:lnTo>
                  <a:pt x="999" y="461"/>
                </a:lnTo>
                <a:lnTo>
                  <a:pt x="853" y="407"/>
                </a:lnTo>
                <a:lnTo>
                  <a:pt x="951" y="285"/>
                </a:lnTo>
                <a:lnTo>
                  <a:pt x="946" y="275"/>
                </a:lnTo>
                <a:lnTo>
                  <a:pt x="921" y="226"/>
                </a:lnTo>
                <a:lnTo>
                  <a:pt x="916" y="216"/>
                </a:lnTo>
                <a:lnTo>
                  <a:pt x="760" y="241"/>
                </a:lnTo>
                <a:lnTo>
                  <a:pt x="784" y="84"/>
                </a:lnTo>
                <a:lnTo>
                  <a:pt x="774" y="79"/>
                </a:lnTo>
                <a:lnTo>
                  <a:pt x="725" y="55"/>
                </a:lnTo>
                <a:lnTo>
                  <a:pt x="715" y="50"/>
                </a:lnTo>
                <a:lnTo>
                  <a:pt x="593" y="148"/>
                </a:lnTo>
                <a:lnTo>
                  <a:pt x="5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1;p22">
            <a:extLst>
              <a:ext uri="{FF2B5EF4-FFF2-40B4-BE49-F238E27FC236}">
                <a16:creationId xmlns:a16="http://schemas.microsoft.com/office/drawing/2014/main" id="{7A0ECCF9-0925-B99C-D1B7-0441824ADB90}"/>
              </a:ext>
            </a:extLst>
          </p:cNvPr>
          <p:cNvSpPr/>
          <p:nvPr/>
        </p:nvSpPr>
        <p:spPr>
          <a:xfrm>
            <a:off x="2474070" y="4301284"/>
            <a:ext cx="133183" cy="133183"/>
          </a:xfrm>
          <a:custGeom>
            <a:avLst/>
            <a:gdLst/>
            <a:ahLst/>
            <a:cxnLst/>
            <a:rect l="l" t="t" r="r" b="b"/>
            <a:pathLst>
              <a:path w="613" h="613" extrusionOk="0">
                <a:moveTo>
                  <a:pt x="304" y="184"/>
                </a:moveTo>
                <a:cubicBezTo>
                  <a:pt x="336" y="184"/>
                  <a:pt x="367" y="196"/>
                  <a:pt x="392" y="221"/>
                </a:cubicBezTo>
                <a:cubicBezTo>
                  <a:pt x="441" y="270"/>
                  <a:pt x="441" y="343"/>
                  <a:pt x="392" y="392"/>
                </a:cubicBezTo>
                <a:cubicBezTo>
                  <a:pt x="367" y="417"/>
                  <a:pt x="336" y="429"/>
                  <a:pt x="304" y="429"/>
                </a:cubicBezTo>
                <a:cubicBezTo>
                  <a:pt x="273" y="429"/>
                  <a:pt x="243" y="417"/>
                  <a:pt x="220" y="392"/>
                </a:cubicBezTo>
                <a:cubicBezTo>
                  <a:pt x="172" y="343"/>
                  <a:pt x="172" y="270"/>
                  <a:pt x="220" y="221"/>
                </a:cubicBezTo>
                <a:cubicBezTo>
                  <a:pt x="243" y="196"/>
                  <a:pt x="273" y="184"/>
                  <a:pt x="304" y="184"/>
                </a:cubicBezTo>
                <a:close/>
                <a:moveTo>
                  <a:pt x="284" y="0"/>
                </a:moveTo>
                <a:lnTo>
                  <a:pt x="250" y="93"/>
                </a:lnTo>
                <a:lnTo>
                  <a:pt x="172" y="30"/>
                </a:lnTo>
                <a:lnTo>
                  <a:pt x="167" y="35"/>
                </a:lnTo>
                <a:lnTo>
                  <a:pt x="142" y="49"/>
                </a:lnTo>
                <a:lnTo>
                  <a:pt x="132" y="54"/>
                </a:lnTo>
                <a:lnTo>
                  <a:pt x="147" y="147"/>
                </a:lnTo>
                <a:lnTo>
                  <a:pt x="54" y="133"/>
                </a:lnTo>
                <a:lnTo>
                  <a:pt x="49" y="142"/>
                </a:lnTo>
                <a:lnTo>
                  <a:pt x="34" y="167"/>
                </a:lnTo>
                <a:lnTo>
                  <a:pt x="29" y="172"/>
                </a:lnTo>
                <a:lnTo>
                  <a:pt x="93" y="250"/>
                </a:lnTo>
                <a:lnTo>
                  <a:pt x="0" y="284"/>
                </a:lnTo>
                <a:lnTo>
                  <a:pt x="0" y="289"/>
                </a:lnTo>
                <a:lnTo>
                  <a:pt x="0" y="324"/>
                </a:lnTo>
                <a:lnTo>
                  <a:pt x="0" y="328"/>
                </a:lnTo>
                <a:lnTo>
                  <a:pt x="93" y="363"/>
                </a:lnTo>
                <a:lnTo>
                  <a:pt x="29" y="436"/>
                </a:lnTo>
                <a:lnTo>
                  <a:pt x="34" y="446"/>
                </a:lnTo>
                <a:lnTo>
                  <a:pt x="49" y="470"/>
                </a:lnTo>
                <a:lnTo>
                  <a:pt x="54" y="480"/>
                </a:lnTo>
                <a:lnTo>
                  <a:pt x="147" y="461"/>
                </a:lnTo>
                <a:lnTo>
                  <a:pt x="147" y="461"/>
                </a:lnTo>
                <a:lnTo>
                  <a:pt x="132" y="559"/>
                </a:lnTo>
                <a:lnTo>
                  <a:pt x="142" y="564"/>
                </a:lnTo>
                <a:lnTo>
                  <a:pt x="167" y="578"/>
                </a:lnTo>
                <a:lnTo>
                  <a:pt x="172" y="583"/>
                </a:lnTo>
                <a:lnTo>
                  <a:pt x="250" y="519"/>
                </a:lnTo>
                <a:lnTo>
                  <a:pt x="284" y="613"/>
                </a:lnTo>
                <a:lnTo>
                  <a:pt x="328" y="613"/>
                </a:lnTo>
                <a:lnTo>
                  <a:pt x="363" y="519"/>
                </a:lnTo>
                <a:lnTo>
                  <a:pt x="436" y="583"/>
                </a:lnTo>
                <a:lnTo>
                  <a:pt x="446" y="578"/>
                </a:lnTo>
                <a:lnTo>
                  <a:pt x="470" y="564"/>
                </a:lnTo>
                <a:lnTo>
                  <a:pt x="475" y="559"/>
                </a:lnTo>
                <a:lnTo>
                  <a:pt x="460" y="461"/>
                </a:lnTo>
                <a:lnTo>
                  <a:pt x="558" y="480"/>
                </a:lnTo>
                <a:lnTo>
                  <a:pt x="563" y="470"/>
                </a:lnTo>
                <a:lnTo>
                  <a:pt x="578" y="446"/>
                </a:lnTo>
                <a:lnTo>
                  <a:pt x="583" y="436"/>
                </a:lnTo>
                <a:lnTo>
                  <a:pt x="519" y="363"/>
                </a:lnTo>
                <a:lnTo>
                  <a:pt x="612" y="328"/>
                </a:lnTo>
                <a:lnTo>
                  <a:pt x="612" y="324"/>
                </a:lnTo>
                <a:lnTo>
                  <a:pt x="612" y="289"/>
                </a:lnTo>
                <a:lnTo>
                  <a:pt x="612" y="284"/>
                </a:lnTo>
                <a:lnTo>
                  <a:pt x="519" y="250"/>
                </a:lnTo>
                <a:lnTo>
                  <a:pt x="583" y="172"/>
                </a:lnTo>
                <a:lnTo>
                  <a:pt x="578" y="167"/>
                </a:lnTo>
                <a:lnTo>
                  <a:pt x="563" y="142"/>
                </a:lnTo>
                <a:lnTo>
                  <a:pt x="558" y="133"/>
                </a:lnTo>
                <a:lnTo>
                  <a:pt x="460" y="147"/>
                </a:lnTo>
                <a:lnTo>
                  <a:pt x="460" y="147"/>
                </a:lnTo>
                <a:lnTo>
                  <a:pt x="475" y="54"/>
                </a:lnTo>
                <a:lnTo>
                  <a:pt x="470" y="49"/>
                </a:lnTo>
                <a:lnTo>
                  <a:pt x="446" y="35"/>
                </a:lnTo>
                <a:lnTo>
                  <a:pt x="436" y="30"/>
                </a:lnTo>
                <a:lnTo>
                  <a:pt x="363" y="93"/>
                </a:lnTo>
                <a:lnTo>
                  <a:pt x="3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56;p17">
            <a:extLst>
              <a:ext uri="{FF2B5EF4-FFF2-40B4-BE49-F238E27FC236}">
                <a16:creationId xmlns:a16="http://schemas.microsoft.com/office/drawing/2014/main" id="{AF7B0962-91F7-CD35-ACDE-DF57BAEE9134}"/>
              </a:ext>
            </a:extLst>
          </p:cNvPr>
          <p:cNvSpPr/>
          <p:nvPr/>
        </p:nvSpPr>
        <p:spPr>
          <a:xfrm>
            <a:off x="2616723" y="3998772"/>
            <a:ext cx="1050862" cy="668897"/>
          </a:xfrm>
          <a:custGeom>
            <a:avLst/>
            <a:gdLst/>
            <a:ahLst/>
            <a:cxnLst/>
            <a:rect l="l" t="t" r="r" b="b"/>
            <a:pathLst>
              <a:path w="4179" h="2660" extrusionOk="0">
                <a:moveTo>
                  <a:pt x="1" y="0"/>
                </a:moveTo>
                <a:lnTo>
                  <a:pt x="1" y="2659"/>
                </a:lnTo>
                <a:lnTo>
                  <a:pt x="2963" y="2659"/>
                </a:lnTo>
                <a:lnTo>
                  <a:pt x="4178" y="1332"/>
                </a:lnTo>
                <a:lnTo>
                  <a:pt x="29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01DE7EB5-5840-2DBE-E52C-F744AAFE9CA8}"/>
              </a:ext>
            </a:extLst>
          </p:cNvPr>
          <p:cNvSpPr txBox="1"/>
          <p:nvPr/>
        </p:nvSpPr>
        <p:spPr>
          <a:xfrm>
            <a:off x="3712407" y="1944511"/>
            <a:ext cx="5117159" cy="2637710"/>
          </a:xfrm>
          <a:prstGeom prst="rect">
            <a:avLst/>
          </a:prstGeom>
          <a:noFill/>
        </p:spPr>
        <p:txBody>
          <a:bodyPr wrap="square">
            <a:spAutoFit/>
          </a:bodyPr>
          <a:lstStyle/>
          <a:p>
            <a:pPr marL="285750" lvl="2" indent="-285750" algn="just">
              <a:lnSpc>
                <a:spcPct val="150000"/>
              </a:lnSpc>
              <a:buFontTx/>
              <a:buChar char="-"/>
            </a:pPr>
            <a:r>
              <a:rPr lang="en-US" dirty="0" err="1"/>
              <a:t>Bước</a:t>
            </a:r>
            <a:r>
              <a:rPr lang="en-US" dirty="0"/>
              <a:t> 1: Thu </a:t>
            </a:r>
            <a:r>
              <a:rPr lang="en-US" dirty="0" err="1"/>
              <a:t>thập</a:t>
            </a:r>
            <a:r>
              <a:rPr lang="en-US" dirty="0"/>
              <a:t> link </a:t>
            </a:r>
            <a:r>
              <a:rPr lang="en-US" dirty="0" err="1"/>
              <a:t>các</a:t>
            </a:r>
            <a:r>
              <a:rPr lang="en-US" dirty="0"/>
              <a:t> </a:t>
            </a:r>
            <a:r>
              <a:rPr lang="en-US" dirty="0" err="1"/>
              <a:t>thương</a:t>
            </a:r>
            <a:r>
              <a:rPr lang="en-US" dirty="0"/>
              <a:t> </a:t>
            </a:r>
            <a:r>
              <a:rPr lang="en-US" dirty="0" err="1"/>
              <a:t>hiệu</a:t>
            </a:r>
            <a:r>
              <a:rPr lang="en-US" dirty="0"/>
              <a:t> (119 </a:t>
            </a:r>
            <a:r>
              <a:rPr lang="en-US" dirty="0" err="1"/>
              <a:t>thương</a:t>
            </a:r>
            <a:r>
              <a:rPr lang="en-US" dirty="0"/>
              <a:t> </a:t>
            </a:r>
            <a:r>
              <a:rPr lang="en-US" dirty="0" err="1"/>
              <a:t>hiệu</a:t>
            </a:r>
            <a:r>
              <a:rPr lang="en-US" dirty="0"/>
              <a:t>)</a:t>
            </a:r>
          </a:p>
          <a:p>
            <a:pPr marL="285750" lvl="2" indent="-285750" algn="just">
              <a:lnSpc>
                <a:spcPct val="150000"/>
              </a:lnSpc>
              <a:buFontTx/>
              <a:buChar char="-"/>
            </a:pPr>
            <a:r>
              <a:rPr lang="en-US" dirty="0" err="1"/>
              <a:t>Bước</a:t>
            </a:r>
            <a:r>
              <a:rPr lang="en-US" dirty="0"/>
              <a:t> 2: </a:t>
            </a:r>
            <a:r>
              <a:rPr lang="en-US" dirty="0" err="1"/>
              <a:t>Truy</a:t>
            </a:r>
            <a:r>
              <a:rPr lang="en-US" dirty="0"/>
              <a:t> </a:t>
            </a:r>
            <a:r>
              <a:rPr lang="en-US" dirty="0" err="1"/>
              <a:t>cập</a:t>
            </a:r>
            <a:r>
              <a:rPr lang="en-US" dirty="0"/>
              <a:t> </a:t>
            </a:r>
            <a:r>
              <a:rPr lang="en-US" dirty="0" err="1"/>
              <a:t>từng</a:t>
            </a:r>
            <a:r>
              <a:rPr lang="en-US" dirty="0"/>
              <a:t> </a:t>
            </a:r>
            <a:r>
              <a:rPr lang="en-US" dirty="0" err="1"/>
              <a:t>thương</a:t>
            </a:r>
            <a:r>
              <a:rPr lang="en-US" dirty="0"/>
              <a:t> </a:t>
            </a:r>
            <a:r>
              <a:rPr lang="en-US" dirty="0" err="1"/>
              <a:t>hiệu</a:t>
            </a:r>
            <a:r>
              <a:rPr lang="en-US" dirty="0"/>
              <a:t>, </a:t>
            </a:r>
            <a:r>
              <a:rPr lang="en-US" dirty="0" err="1"/>
              <a:t>thu</a:t>
            </a:r>
            <a:r>
              <a:rPr lang="en-US" dirty="0"/>
              <a:t> </a:t>
            </a:r>
            <a:r>
              <a:rPr lang="en-US" dirty="0" err="1"/>
              <a:t>thập</a:t>
            </a:r>
            <a:r>
              <a:rPr lang="en-US" dirty="0"/>
              <a:t> link </a:t>
            </a:r>
            <a:r>
              <a:rPr lang="en-US" dirty="0" err="1"/>
              <a:t>của</a:t>
            </a:r>
            <a:r>
              <a:rPr lang="en-US" dirty="0"/>
              <a:t> </a:t>
            </a:r>
            <a:r>
              <a:rPr lang="en-US" dirty="0" err="1"/>
              <a:t>từng</a:t>
            </a:r>
            <a:r>
              <a:rPr lang="en-US" dirty="0"/>
              <a:t> </a:t>
            </a:r>
            <a:r>
              <a:rPr lang="en-US" dirty="0" err="1"/>
              <a:t>trang</a:t>
            </a:r>
            <a:r>
              <a:rPr lang="en-US" dirty="0"/>
              <a:t> (359 </a:t>
            </a:r>
            <a:r>
              <a:rPr lang="en-US" dirty="0" err="1"/>
              <a:t>trang</a:t>
            </a:r>
            <a:r>
              <a:rPr lang="en-US" dirty="0"/>
              <a:t>)</a:t>
            </a:r>
          </a:p>
          <a:p>
            <a:pPr marL="285750" lvl="2" indent="-285750" algn="just">
              <a:lnSpc>
                <a:spcPct val="150000"/>
              </a:lnSpc>
              <a:buFontTx/>
              <a:buChar char="-"/>
            </a:pPr>
            <a:r>
              <a:rPr lang="en-US" dirty="0" err="1"/>
              <a:t>Bước</a:t>
            </a:r>
            <a:r>
              <a:rPr lang="en-US" dirty="0"/>
              <a:t> 3: </a:t>
            </a:r>
            <a:r>
              <a:rPr lang="en-US" dirty="0" err="1"/>
              <a:t>Truy</a:t>
            </a:r>
            <a:r>
              <a:rPr lang="en-US" dirty="0"/>
              <a:t> </a:t>
            </a:r>
            <a:r>
              <a:rPr lang="en-US" dirty="0" err="1"/>
              <a:t>cập</a:t>
            </a:r>
            <a:r>
              <a:rPr lang="en-US" dirty="0"/>
              <a:t> </a:t>
            </a:r>
            <a:r>
              <a:rPr lang="en-US" dirty="0" err="1"/>
              <a:t>từng</a:t>
            </a:r>
            <a:r>
              <a:rPr lang="en-US" dirty="0"/>
              <a:t> </a:t>
            </a:r>
            <a:r>
              <a:rPr lang="en-US" dirty="0" err="1"/>
              <a:t>trang</a:t>
            </a:r>
            <a:r>
              <a:rPr lang="en-US" dirty="0"/>
              <a:t>, </a:t>
            </a:r>
            <a:r>
              <a:rPr lang="en-US" dirty="0" err="1"/>
              <a:t>thu</a:t>
            </a:r>
            <a:r>
              <a:rPr lang="en-US" dirty="0"/>
              <a:t> </a:t>
            </a:r>
            <a:r>
              <a:rPr lang="en-US" dirty="0" err="1"/>
              <a:t>thập</a:t>
            </a:r>
            <a:r>
              <a:rPr lang="en-US" dirty="0"/>
              <a:t> link </a:t>
            </a:r>
            <a:r>
              <a:rPr lang="en-US" dirty="0" err="1"/>
              <a:t>các</a:t>
            </a:r>
            <a:r>
              <a:rPr lang="en-US" dirty="0"/>
              <a:t> </a:t>
            </a:r>
            <a:r>
              <a:rPr lang="en-US" dirty="0" err="1"/>
              <a:t>sản</a:t>
            </a:r>
            <a:r>
              <a:rPr lang="en-US" dirty="0"/>
              <a:t> </a:t>
            </a:r>
            <a:r>
              <a:rPr lang="en-US" dirty="0" err="1"/>
              <a:t>phẩm</a:t>
            </a:r>
            <a:r>
              <a:rPr lang="en-US" dirty="0"/>
              <a:t> </a:t>
            </a:r>
            <a:r>
              <a:rPr lang="en-US" dirty="0" err="1"/>
              <a:t>từng</a:t>
            </a:r>
            <a:r>
              <a:rPr lang="en-US" dirty="0"/>
              <a:t> </a:t>
            </a:r>
            <a:r>
              <a:rPr lang="en-US" dirty="0" err="1"/>
              <a:t>sản</a:t>
            </a:r>
            <a:r>
              <a:rPr lang="en-US" dirty="0"/>
              <a:t> </a:t>
            </a:r>
            <a:r>
              <a:rPr lang="en-US" dirty="0" err="1"/>
              <a:t>phẩm</a:t>
            </a:r>
            <a:r>
              <a:rPr lang="en-US" dirty="0"/>
              <a:t> (12012 </a:t>
            </a:r>
            <a:r>
              <a:rPr lang="en-US" dirty="0" err="1"/>
              <a:t>sản</a:t>
            </a:r>
            <a:r>
              <a:rPr lang="en-US" dirty="0"/>
              <a:t> </a:t>
            </a:r>
            <a:r>
              <a:rPr lang="en-US" dirty="0" err="1"/>
              <a:t>phẩm</a:t>
            </a:r>
            <a:r>
              <a:rPr lang="en-US" dirty="0"/>
              <a:t>) </a:t>
            </a:r>
          </a:p>
          <a:p>
            <a:pPr marL="285750" lvl="2" indent="-285750" algn="just">
              <a:lnSpc>
                <a:spcPct val="150000"/>
              </a:lnSpc>
              <a:buFontTx/>
              <a:buChar char="-"/>
            </a:pPr>
            <a:r>
              <a:rPr lang="en-US" dirty="0" err="1"/>
              <a:t>Bước</a:t>
            </a:r>
            <a:r>
              <a:rPr lang="en-US" dirty="0"/>
              <a:t> 4: </a:t>
            </a:r>
            <a:r>
              <a:rPr lang="en-US" dirty="0" err="1"/>
              <a:t>Truy</a:t>
            </a:r>
            <a:r>
              <a:rPr lang="en-US" dirty="0"/>
              <a:t> </a:t>
            </a:r>
            <a:r>
              <a:rPr lang="en-US" dirty="0" err="1"/>
              <a:t>cập</a:t>
            </a:r>
            <a:r>
              <a:rPr lang="en-US" dirty="0"/>
              <a:t> </a:t>
            </a:r>
            <a:r>
              <a:rPr lang="en-US" dirty="0" err="1"/>
              <a:t>từng</a:t>
            </a:r>
            <a:r>
              <a:rPr lang="en-US" dirty="0"/>
              <a:t> link </a:t>
            </a:r>
            <a:r>
              <a:rPr lang="en-US" dirty="0" err="1"/>
              <a:t>sản</a:t>
            </a:r>
            <a:r>
              <a:rPr lang="en-US" dirty="0"/>
              <a:t> </a:t>
            </a:r>
            <a:r>
              <a:rPr lang="en-US" dirty="0" err="1"/>
              <a:t>phẩm</a:t>
            </a:r>
            <a:r>
              <a:rPr lang="en-US" dirty="0"/>
              <a:t> </a:t>
            </a:r>
            <a:r>
              <a:rPr lang="en-US" dirty="0" err="1"/>
              <a:t>và</a:t>
            </a:r>
            <a:r>
              <a:rPr lang="en-US" dirty="0"/>
              <a:t> </a:t>
            </a:r>
            <a:r>
              <a:rPr lang="en-US" dirty="0" err="1"/>
              <a:t>tiến</a:t>
            </a:r>
            <a:r>
              <a:rPr lang="en-US" dirty="0"/>
              <a:t> </a:t>
            </a:r>
            <a:r>
              <a:rPr lang="en-US" dirty="0" err="1"/>
              <a:t>hành</a:t>
            </a:r>
            <a:r>
              <a:rPr lang="en-US" dirty="0"/>
              <a:t> </a:t>
            </a:r>
            <a:r>
              <a:rPr lang="en-US" dirty="0" err="1"/>
              <a:t>thu</a:t>
            </a:r>
            <a:r>
              <a:rPr lang="en-US" dirty="0"/>
              <a:t> </a:t>
            </a:r>
            <a:r>
              <a:rPr lang="en-US" dirty="0" err="1"/>
              <a:t>thập</a:t>
            </a:r>
            <a:r>
              <a:rPr lang="en-US" dirty="0"/>
              <a:t> </a:t>
            </a:r>
            <a:r>
              <a:rPr lang="en-US" dirty="0" err="1"/>
              <a:t>các</a:t>
            </a:r>
            <a:r>
              <a:rPr lang="en-US" dirty="0"/>
              <a:t> </a:t>
            </a:r>
            <a:r>
              <a:rPr lang="en-US" dirty="0" err="1"/>
              <a:t>thông</a:t>
            </a:r>
            <a:r>
              <a:rPr lang="en-US" dirty="0"/>
              <a:t> tin </a:t>
            </a:r>
            <a:r>
              <a:rPr lang="en-US" dirty="0" err="1"/>
              <a:t>có</a:t>
            </a:r>
            <a:r>
              <a:rPr lang="en-US" dirty="0"/>
              <a:t> </a:t>
            </a:r>
            <a:r>
              <a:rPr lang="en-US" dirty="0" err="1"/>
              <a:t>ảnh</a:t>
            </a:r>
            <a:r>
              <a:rPr lang="en-US" dirty="0"/>
              <a:t> </a:t>
            </a:r>
            <a:r>
              <a:rPr lang="en-US" dirty="0" err="1"/>
              <a:t>hưởng</a:t>
            </a:r>
            <a:r>
              <a:rPr lang="en-US" dirty="0"/>
              <a:t> </a:t>
            </a:r>
            <a:r>
              <a:rPr lang="en-US" dirty="0" err="1"/>
              <a:t>nhiều</a:t>
            </a:r>
            <a:r>
              <a:rPr lang="en-US" dirty="0"/>
              <a:t> </a:t>
            </a:r>
            <a:r>
              <a:rPr lang="en-US" dirty="0" err="1"/>
              <a:t>đến</a:t>
            </a:r>
            <a:r>
              <a:rPr lang="en-US" dirty="0"/>
              <a:t> </a:t>
            </a:r>
            <a:r>
              <a:rPr lang="en-US" dirty="0" err="1"/>
              <a:t>giá</a:t>
            </a:r>
            <a:r>
              <a:rPr lang="en-US" dirty="0"/>
              <a:t> </a:t>
            </a:r>
            <a:r>
              <a:rPr lang="en-US" dirty="0" err="1"/>
              <a:t>sản</a:t>
            </a:r>
            <a:r>
              <a:rPr lang="en-US" dirty="0"/>
              <a:t> </a:t>
            </a:r>
            <a:r>
              <a:rPr lang="en-US" dirty="0" err="1"/>
              <a:t>phẩm</a:t>
            </a:r>
            <a:r>
              <a:rPr lang="en-US" dirty="0"/>
              <a:t>.</a:t>
            </a:r>
          </a:p>
          <a:p>
            <a:pPr marL="285750" lvl="2" indent="-285750" algn="just">
              <a:lnSpc>
                <a:spcPct val="150000"/>
              </a:lnSpc>
              <a:buFontTx/>
              <a:buChar char="-"/>
            </a:pPr>
            <a:r>
              <a:rPr lang="en-US" dirty="0" err="1"/>
              <a:t>Bước</a:t>
            </a:r>
            <a:r>
              <a:rPr lang="en-US" dirty="0"/>
              <a:t> 5: </a:t>
            </a:r>
            <a:r>
              <a:rPr lang="en-US" dirty="0" err="1"/>
              <a:t>Lưu</a:t>
            </a:r>
            <a:r>
              <a:rPr lang="en-US" dirty="0"/>
              <a:t> </a:t>
            </a:r>
            <a:r>
              <a:rPr lang="en-US" dirty="0" err="1"/>
              <a:t>thông</a:t>
            </a:r>
            <a:r>
              <a:rPr lang="en-US" dirty="0"/>
              <a:t> tin </a:t>
            </a:r>
            <a:r>
              <a:rPr lang="en-US" dirty="0" err="1"/>
              <a:t>thu</a:t>
            </a:r>
            <a:r>
              <a:rPr lang="en-US" dirty="0"/>
              <a:t> </a:t>
            </a:r>
            <a:r>
              <a:rPr lang="en-US" dirty="0" err="1"/>
              <a:t>thập</a:t>
            </a:r>
            <a:r>
              <a:rPr lang="en-US" dirty="0"/>
              <a:t> </a:t>
            </a:r>
            <a:r>
              <a:rPr lang="en-US" dirty="0" err="1"/>
              <a:t>được</a:t>
            </a:r>
            <a:r>
              <a:rPr lang="en-US" dirty="0"/>
              <a:t> </a:t>
            </a:r>
            <a:r>
              <a:rPr lang="en-US" dirty="0" err="1"/>
              <a:t>dưới</a:t>
            </a:r>
            <a:r>
              <a:rPr lang="en-US" dirty="0"/>
              <a:t> </a:t>
            </a:r>
            <a:r>
              <a:rPr lang="en-US" dirty="0" err="1"/>
              <a:t>tệp</a:t>
            </a:r>
            <a:r>
              <a:rPr lang="en-US" dirty="0"/>
              <a:t> .csv</a:t>
            </a:r>
          </a:p>
        </p:txBody>
      </p:sp>
      <p:sp>
        <p:nvSpPr>
          <p:cNvPr id="5" name="TextBox 4">
            <a:extLst>
              <a:ext uri="{FF2B5EF4-FFF2-40B4-BE49-F238E27FC236}">
                <a16:creationId xmlns:a16="http://schemas.microsoft.com/office/drawing/2014/main" id="{C4409E1C-FE6D-E070-4211-0F2AE27DCC45}"/>
              </a:ext>
            </a:extLst>
          </p:cNvPr>
          <p:cNvSpPr txBox="1"/>
          <p:nvPr/>
        </p:nvSpPr>
        <p:spPr>
          <a:xfrm>
            <a:off x="3941190" y="1481519"/>
            <a:ext cx="3462242" cy="400110"/>
          </a:xfrm>
          <a:prstGeom prst="rect">
            <a:avLst/>
          </a:prstGeom>
          <a:noFill/>
        </p:spPr>
        <p:txBody>
          <a:bodyPr wrap="square">
            <a:spAutoFit/>
          </a:bodyPr>
          <a:lstStyle/>
          <a:p>
            <a:r>
              <a:rPr lang="en-US" sz="2000" dirty="0" err="1"/>
              <a:t>Các</a:t>
            </a:r>
            <a:r>
              <a:rPr lang="en-US" sz="2000" dirty="0"/>
              <a:t> </a:t>
            </a:r>
            <a:r>
              <a:rPr lang="en-US" sz="2000" dirty="0" err="1"/>
              <a:t>bước</a:t>
            </a:r>
            <a:r>
              <a:rPr lang="en-US" sz="2000" dirty="0"/>
              <a:t> </a:t>
            </a:r>
            <a:r>
              <a:rPr lang="en-US" sz="2000" dirty="0" err="1"/>
              <a:t>thu</a:t>
            </a:r>
            <a:r>
              <a:rPr lang="en-US" sz="2000" dirty="0"/>
              <a:t> </a:t>
            </a:r>
            <a:r>
              <a:rPr lang="en-US" sz="2000" dirty="0" err="1"/>
              <a:t>thập</a:t>
            </a:r>
            <a:r>
              <a:rPr lang="en-US" sz="2000" dirty="0"/>
              <a:t> </a:t>
            </a:r>
            <a:r>
              <a:rPr lang="en-US" sz="2000" dirty="0" err="1"/>
              <a:t>dữ</a:t>
            </a:r>
            <a:r>
              <a:rPr lang="en-US" sz="2000" dirty="0"/>
              <a:t> </a:t>
            </a:r>
            <a:r>
              <a:rPr lang="en-US" sz="2000" dirty="0" err="1"/>
              <a:t>liệu</a:t>
            </a:r>
            <a:endParaRPr lang="en-US" sz="2000" dirty="0"/>
          </a:p>
        </p:txBody>
      </p:sp>
    </p:spTree>
    <p:extLst>
      <p:ext uri="{BB962C8B-B14F-4D97-AF65-F5344CB8AC3E}">
        <p14:creationId xmlns:p14="http://schemas.microsoft.com/office/powerpoint/2010/main" val="2163307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wipe(down)">
                                      <p:cBhvr>
                                        <p:cTn id="16" dur="500"/>
                                        <p:tgtEl>
                                          <p:spTgt spid="4">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randombar(horizontal)">
                                      <p:cBhvr>
                                        <p:cTn id="21" dur="500"/>
                                        <p:tgtEl>
                                          <p:spTgt spid="4">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grpSp>
        <p:nvGrpSpPr>
          <p:cNvPr id="113" name="Google Shape;113;p16"/>
          <p:cNvGrpSpPr/>
          <p:nvPr/>
        </p:nvGrpSpPr>
        <p:grpSpPr>
          <a:xfrm>
            <a:off x="993206" y="1239169"/>
            <a:ext cx="7157588" cy="3166564"/>
            <a:chOff x="993206" y="1239169"/>
            <a:chExt cx="7157588" cy="3166564"/>
          </a:xfrm>
        </p:grpSpPr>
        <p:grpSp>
          <p:nvGrpSpPr>
            <p:cNvPr id="114" name="Google Shape;114;p16"/>
            <p:cNvGrpSpPr/>
            <p:nvPr/>
          </p:nvGrpSpPr>
          <p:grpSpPr>
            <a:xfrm>
              <a:off x="7015294" y="1256914"/>
              <a:ext cx="1135500" cy="2389789"/>
              <a:chOff x="7015294" y="1256914"/>
              <a:chExt cx="1135500" cy="2389789"/>
            </a:xfrm>
          </p:grpSpPr>
          <p:sp>
            <p:nvSpPr>
              <p:cNvPr id="115" name="Google Shape;115;p16"/>
              <p:cNvSpPr/>
              <p:nvPr/>
            </p:nvSpPr>
            <p:spPr>
              <a:xfrm>
                <a:off x="7160083" y="1256914"/>
                <a:ext cx="845922" cy="1521234"/>
              </a:xfrm>
              <a:custGeom>
                <a:avLst/>
                <a:gdLst/>
                <a:ahLst/>
                <a:cxnLst/>
                <a:rect l="l" t="t" r="r" b="b"/>
                <a:pathLst>
                  <a:path w="4631" h="8328" extrusionOk="0">
                    <a:moveTo>
                      <a:pt x="12" y="0"/>
                    </a:moveTo>
                    <a:cubicBezTo>
                      <a:pt x="12" y="0"/>
                      <a:pt x="12" y="40"/>
                      <a:pt x="12" y="103"/>
                    </a:cubicBezTo>
                    <a:lnTo>
                      <a:pt x="12" y="8282"/>
                    </a:lnTo>
                    <a:cubicBezTo>
                      <a:pt x="12" y="8295"/>
                      <a:pt x="1" y="8328"/>
                      <a:pt x="9" y="8328"/>
                    </a:cubicBezTo>
                    <a:cubicBezTo>
                      <a:pt x="9" y="8328"/>
                      <a:pt x="11" y="8327"/>
                      <a:pt x="12" y="8326"/>
                    </a:cubicBezTo>
                    <a:cubicBezTo>
                      <a:pt x="52" y="8282"/>
                      <a:pt x="1046" y="7102"/>
                      <a:pt x="2314" y="7102"/>
                    </a:cubicBezTo>
                    <a:cubicBezTo>
                      <a:pt x="3570" y="7102"/>
                      <a:pt x="4555" y="8327"/>
                      <a:pt x="4619" y="8327"/>
                    </a:cubicBezTo>
                    <a:cubicBezTo>
                      <a:pt x="4620" y="8327"/>
                      <a:pt x="4620" y="8326"/>
                      <a:pt x="4621" y="8326"/>
                    </a:cubicBezTo>
                    <a:cubicBezTo>
                      <a:pt x="4631" y="8316"/>
                      <a:pt x="4616" y="8297"/>
                      <a:pt x="4616" y="8282"/>
                    </a:cubicBezTo>
                    <a:lnTo>
                      <a:pt x="4621" y="8282"/>
                    </a:lnTo>
                    <a:lnTo>
                      <a:pt x="4621" y="103"/>
                    </a:lnTo>
                    <a:cubicBezTo>
                      <a:pt x="4616" y="44"/>
                      <a:pt x="4572" y="0"/>
                      <a:pt x="45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500">
                    <a:solidFill>
                      <a:schemeClr val="lt1"/>
                    </a:solidFill>
                    <a:latin typeface="Fira Sans Extra Condensed Medium"/>
                    <a:ea typeface="Fira Sans Extra Condensed Medium"/>
                    <a:cs typeface="Fira Sans Extra Condensed Medium"/>
                    <a:sym typeface="Fira Sans Extra Condensed Medium"/>
                  </a:rPr>
                  <a:t>04</a:t>
                </a:r>
                <a:endParaRPr/>
              </a:p>
            </p:txBody>
          </p:sp>
          <p:sp>
            <p:nvSpPr>
              <p:cNvPr id="117" name="Google Shape;117;p16"/>
              <p:cNvSpPr txBox="1"/>
              <p:nvPr/>
            </p:nvSpPr>
            <p:spPr>
              <a:xfrm>
                <a:off x="7015294" y="3422603"/>
                <a:ext cx="1135500" cy="224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000" dirty="0">
                    <a:solidFill>
                      <a:schemeClr val="accent3"/>
                    </a:solidFill>
                    <a:latin typeface="Fira Sans Extra Condensed Medium"/>
                    <a:ea typeface="Fira Sans Extra Condensed Medium"/>
                    <a:cs typeface="Fira Sans Extra Condensed Medium"/>
                    <a:sym typeface="Fira Sans Extra Condensed Medium"/>
                  </a:rPr>
                  <a:t>Kết quả</a:t>
                </a:r>
                <a:endParaRPr sz="2000" dirty="0">
                  <a:solidFill>
                    <a:schemeClr val="accent3"/>
                  </a:solidFill>
                  <a:latin typeface="Fira Sans Extra Condensed Medium"/>
                  <a:ea typeface="Fira Sans Extra Condensed Medium"/>
                  <a:cs typeface="Fira Sans Extra Condensed Medium"/>
                  <a:sym typeface="Fira Sans Extra Condensed Medium"/>
                </a:endParaRPr>
              </a:p>
            </p:txBody>
          </p:sp>
        </p:grpSp>
        <p:grpSp>
          <p:nvGrpSpPr>
            <p:cNvPr id="118" name="Google Shape;118;p16"/>
            <p:cNvGrpSpPr/>
            <p:nvPr/>
          </p:nvGrpSpPr>
          <p:grpSpPr>
            <a:xfrm>
              <a:off x="4015977" y="1256914"/>
              <a:ext cx="1135500" cy="2389789"/>
              <a:chOff x="4015977" y="1256914"/>
              <a:chExt cx="1135500" cy="2389789"/>
            </a:xfrm>
          </p:grpSpPr>
          <p:sp>
            <p:nvSpPr>
              <p:cNvPr id="119" name="Google Shape;119;p16"/>
              <p:cNvSpPr/>
              <p:nvPr/>
            </p:nvSpPr>
            <p:spPr>
              <a:xfrm>
                <a:off x="4160766" y="1256914"/>
                <a:ext cx="845922" cy="1521234"/>
              </a:xfrm>
              <a:custGeom>
                <a:avLst/>
                <a:gdLst/>
                <a:ahLst/>
                <a:cxnLst/>
                <a:rect l="l" t="t" r="r" b="b"/>
                <a:pathLst>
                  <a:path w="4631" h="8328" extrusionOk="0">
                    <a:moveTo>
                      <a:pt x="12" y="0"/>
                    </a:moveTo>
                    <a:cubicBezTo>
                      <a:pt x="12" y="0"/>
                      <a:pt x="12" y="40"/>
                      <a:pt x="12" y="103"/>
                    </a:cubicBezTo>
                    <a:lnTo>
                      <a:pt x="12" y="8282"/>
                    </a:lnTo>
                    <a:cubicBezTo>
                      <a:pt x="12" y="8295"/>
                      <a:pt x="1" y="8328"/>
                      <a:pt x="9" y="8328"/>
                    </a:cubicBezTo>
                    <a:cubicBezTo>
                      <a:pt x="9" y="8328"/>
                      <a:pt x="11" y="8327"/>
                      <a:pt x="12" y="8326"/>
                    </a:cubicBezTo>
                    <a:cubicBezTo>
                      <a:pt x="52" y="8282"/>
                      <a:pt x="1046" y="7102"/>
                      <a:pt x="2314" y="7102"/>
                    </a:cubicBezTo>
                    <a:cubicBezTo>
                      <a:pt x="3570" y="7102"/>
                      <a:pt x="4555" y="8327"/>
                      <a:pt x="4619" y="8327"/>
                    </a:cubicBezTo>
                    <a:cubicBezTo>
                      <a:pt x="4620" y="8327"/>
                      <a:pt x="4620" y="8326"/>
                      <a:pt x="4621" y="8326"/>
                    </a:cubicBezTo>
                    <a:cubicBezTo>
                      <a:pt x="4631" y="8316"/>
                      <a:pt x="4616" y="8297"/>
                      <a:pt x="4616" y="8282"/>
                    </a:cubicBezTo>
                    <a:lnTo>
                      <a:pt x="4621" y="8282"/>
                    </a:lnTo>
                    <a:lnTo>
                      <a:pt x="4621" y="103"/>
                    </a:lnTo>
                    <a:cubicBezTo>
                      <a:pt x="4616" y="44"/>
                      <a:pt x="4572" y="0"/>
                      <a:pt x="4572" y="0"/>
                    </a:cubicBezTo>
                    <a:close/>
                  </a:path>
                </a:pathLst>
              </a:custGeom>
              <a:solidFill>
                <a:srgbClr val="00B0F0"/>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500">
                    <a:solidFill>
                      <a:schemeClr val="lt1"/>
                    </a:solidFill>
                    <a:latin typeface="Fira Sans Extra Condensed Medium"/>
                    <a:ea typeface="Fira Sans Extra Condensed Medium"/>
                    <a:cs typeface="Fira Sans Extra Condensed Medium"/>
                    <a:sym typeface="Fira Sans Extra Condensed Medium"/>
                  </a:rPr>
                  <a:t>02</a:t>
                </a:r>
                <a:endParaRPr/>
              </a:p>
            </p:txBody>
          </p:sp>
          <p:sp>
            <p:nvSpPr>
              <p:cNvPr id="121" name="Google Shape;121;p16"/>
              <p:cNvSpPr txBox="1"/>
              <p:nvPr/>
            </p:nvSpPr>
            <p:spPr>
              <a:xfrm>
                <a:off x="4015977" y="3422603"/>
                <a:ext cx="1135500" cy="224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000" dirty="0">
                    <a:solidFill>
                      <a:srgbClr val="00B0F0"/>
                    </a:solidFill>
                    <a:latin typeface="Fira Sans Extra Condensed Medium"/>
                    <a:ea typeface="Fira Sans Extra Condensed Medium"/>
                    <a:cs typeface="Fira Sans Extra Condensed Medium"/>
                    <a:sym typeface="Fira Sans Extra Condensed Medium"/>
                  </a:rPr>
                  <a:t>Các vấn đề</a:t>
                </a:r>
                <a:endParaRPr sz="2000" dirty="0">
                  <a:solidFill>
                    <a:srgbClr val="00B0F0"/>
                  </a:solidFill>
                  <a:latin typeface="Fira Sans Extra Condensed Medium"/>
                  <a:ea typeface="Fira Sans Extra Condensed Medium"/>
                  <a:cs typeface="Fira Sans Extra Condensed Medium"/>
                  <a:sym typeface="Fira Sans Extra Condensed Medium"/>
                </a:endParaRPr>
              </a:p>
            </p:txBody>
          </p:sp>
        </p:grpSp>
        <p:grpSp>
          <p:nvGrpSpPr>
            <p:cNvPr id="122" name="Google Shape;122;p16"/>
            <p:cNvGrpSpPr/>
            <p:nvPr/>
          </p:nvGrpSpPr>
          <p:grpSpPr>
            <a:xfrm>
              <a:off x="2516319" y="1256914"/>
              <a:ext cx="1135500" cy="2389789"/>
              <a:chOff x="2516319" y="1256914"/>
              <a:chExt cx="1135500" cy="2389789"/>
            </a:xfrm>
          </p:grpSpPr>
          <p:sp>
            <p:nvSpPr>
              <p:cNvPr id="123" name="Google Shape;123;p16"/>
              <p:cNvSpPr/>
              <p:nvPr/>
            </p:nvSpPr>
            <p:spPr>
              <a:xfrm>
                <a:off x="2661108" y="1256914"/>
                <a:ext cx="845922" cy="1521234"/>
              </a:xfrm>
              <a:custGeom>
                <a:avLst/>
                <a:gdLst/>
                <a:ahLst/>
                <a:cxnLst/>
                <a:rect l="l" t="t" r="r" b="b"/>
                <a:pathLst>
                  <a:path w="4631" h="8328" extrusionOk="0">
                    <a:moveTo>
                      <a:pt x="12" y="0"/>
                    </a:moveTo>
                    <a:cubicBezTo>
                      <a:pt x="12" y="0"/>
                      <a:pt x="12" y="40"/>
                      <a:pt x="12" y="103"/>
                    </a:cubicBezTo>
                    <a:lnTo>
                      <a:pt x="12" y="8282"/>
                    </a:lnTo>
                    <a:cubicBezTo>
                      <a:pt x="12" y="8295"/>
                      <a:pt x="1" y="8328"/>
                      <a:pt x="9" y="8328"/>
                    </a:cubicBezTo>
                    <a:cubicBezTo>
                      <a:pt x="9" y="8328"/>
                      <a:pt x="11" y="8327"/>
                      <a:pt x="12" y="8326"/>
                    </a:cubicBezTo>
                    <a:cubicBezTo>
                      <a:pt x="52" y="8282"/>
                      <a:pt x="1046" y="7102"/>
                      <a:pt x="2314" y="7102"/>
                    </a:cubicBezTo>
                    <a:cubicBezTo>
                      <a:pt x="3570" y="7102"/>
                      <a:pt x="4555" y="8327"/>
                      <a:pt x="4619" y="8327"/>
                    </a:cubicBezTo>
                    <a:cubicBezTo>
                      <a:pt x="4620" y="8327"/>
                      <a:pt x="4620" y="8326"/>
                      <a:pt x="4621" y="8326"/>
                    </a:cubicBezTo>
                    <a:cubicBezTo>
                      <a:pt x="4631" y="8316"/>
                      <a:pt x="4616" y="8297"/>
                      <a:pt x="4616" y="8282"/>
                    </a:cubicBezTo>
                    <a:lnTo>
                      <a:pt x="4621" y="8282"/>
                    </a:lnTo>
                    <a:lnTo>
                      <a:pt x="4621" y="103"/>
                    </a:lnTo>
                    <a:cubicBezTo>
                      <a:pt x="4616" y="44"/>
                      <a:pt x="4572" y="0"/>
                      <a:pt x="45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lt1"/>
                    </a:solidFill>
                    <a:latin typeface="Fira Sans Extra Condensed Medium"/>
                    <a:ea typeface="Fira Sans Extra Condensed Medium"/>
                    <a:cs typeface="Fira Sans Extra Condensed Medium"/>
                    <a:sym typeface="Fira Sans Extra Condensed Medium"/>
                  </a:rPr>
                  <a:t>01</a:t>
                </a:r>
                <a:endParaRPr sz="2500" dirty="0">
                  <a:solidFill>
                    <a:schemeClr val="lt1"/>
                  </a:solidFill>
                  <a:latin typeface="Fira Sans Extra Condensed Medium"/>
                  <a:ea typeface="Fira Sans Extra Condensed Medium"/>
                  <a:cs typeface="Fira Sans Extra Condensed Medium"/>
                  <a:sym typeface="Fira Sans Extra Condensed Medium"/>
                </a:endParaRPr>
              </a:p>
            </p:txBody>
          </p:sp>
          <p:sp>
            <p:nvSpPr>
              <p:cNvPr id="125" name="Google Shape;125;p16"/>
              <p:cNvSpPr txBox="1"/>
              <p:nvPr/>
            </p:nvSpPr>
            <p:spPr>
              <a:xfrm>
                <a:off x="2516319" y="3422603"/>
                <a:ext cx="1135500" cy="224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000" dirty="0">
                    <a:solidFill>
                      <a:schemeClr val="accent4"/>
                    </a:solidFill>
                    <a:latin typeface="Fira Sans Extra Condensed Medium"/>
                    <a:ea typeface="Fira Sans Extra Condensed Medium"/>
                    <a:cs typeface="Fira Sans Extra Condensed Medium"/>
                    <a:sym typeface="Fira Sans Extra Condensed Medium"/>
                  </a:rPr>
                  <a:t>Mô tả</a:t>
                </a:r>
                <a:endParaRPr sz="2000" dirty="0">
                  <a:solidFill>
                    <a:schemeClr val="accent4"/>
                  </a:solidFill>
                  <a:latin typeface="Fira Sans Extra Condensed Medium"/>
                  <a:ea typeface="Fira Sans Extra Condensed Medium"/>
                  <a:cs typeface="Fira Sans Extra Condensed Medium"/>
                  <a:sym typeface="Fira Sans Extra Condensed Medium"/>
                </a:endParaRPr>
              </a:p>
            </p:txBody>
          </p:sp>
        </p:grpSp>
        <p:grpSp>
          <p:nvGrpSpPr>
            <p:cNvPr id="126" name="Google Shape;126;p16"/>
            <p:cNvGrpSpPr/>
            <p:nvPr/>
          </p:nvGrpSpPr>
          <p:grpSpPr>
            <a:xfrm>
              <a:off x="5515635" y="1256914"/>
              <a:ext cx="1135500" cy="2389789"/>
              <a:chOff x="5515635" y="1256914"/>
              <a:chExt cx="1135500" cy="2389789"/>
            </a:xfrm>
          </p:grpSpPr>
          <p:sp>
            <p:nvSpPr>
              <p:cNvPr id="127" name="Google Shape;127;p16"/>
              <p:cNvSpPr/>
              <p:nvPr/>
            </p:nvSpPr>
            <p:spPr>
              <a:xfrm>
                <a:off x="5660425" y="1256914"/>
                <a:ext cx="845922" cy="1521234"/>
              </a:xfrm>
              <a:custGeom>
                <a:avLst/>
                <a:gdLst/>
                <a:ahLst/>
                <a:cxnLst/>
                <a:rect l="l" t="t" r="r" b="b"/>
                <a:pathLst>
                  <a:path w="4631" h="8328" extrusionOk="0">
                    <a:moveTo>
                      <a:pt x="12" y="0"/>
                    </a:moveTo>
                    <a:cubicBezTo>
                      <a:pt x="12" y="0"/>
                      <a:pt x="12" y="40"/>
                      <a:pt x="12" y="103"/>
                    </a:cubicBezTo>
                    <a:lnTo>
                      <a:pt x="12" y="8282"/>
                    </a:lnTo>
                    <a:cubicBezTo>
                      <a:pt x="12" y="8295"/>
                      <a:pt x="1" y="8328"/>
                      <a:pt x="9" y="8328"/>
                    </a:cubicBezTo>
                    <a:cubicBezTo>
                      <a:pt x="9" y="8328"/>
                      <a:pt x="11" y="8327"/>
                      <a:pt x="12" y="8326"/>
                    </a:cubicBezTo>
                    <a:cubicBezTo>
                      <a:pt x="52" y="8282"/>
                      <a:pt x="1046" y="7102"/>
                      <a:pt x="2314" y="7102"/>
                    </a:cubicBezTo>
                    <a:cubicBezTo>
                      <a:pt x="3570" y="7102"/>
                      <a:pt x="4555" y="8327"/>
                      <a:pt x="4619" y="8327"/>
                    </a:cubicBezTo>
                    <a:cubicBezTo>
                      <a:pt x="4620" y="8327"/>
                      <a:pt x="4620" y="8326"/>
                      <a:pt x="4621" y="8326"/>
                    </a:cubicBezTo>
                    <a:cubicBezTo>
                      <a:pt x="4631" y="8316"/>
                      <a:pt x="4616" y="8297"/>
                      <a:pt x="4616" y="8282"/>
                    </a:cubicBezTo>
                    <a:lnTo>
                      <a:pt x="4621" y="8282"/>
                    </a:lnTo>
                    <a:lnTo>
                      <a:pt x="4621" y="103"/>
                    </a:lnTo>
                    <a:cubicBezTo>
                      <a:pt x="4616" y="44"/>
                      <a:pt x="4572" y="0"/>
                      <a:pt x="4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500" dirty="0">
                    <a:solidFill>
                      <a:schemeClr val="lt1"/>
                    </a:solidFill>
                    <a:latin typeface="Fira Sans Extra Condensed Medium"/>
                    <a:ea typeface="Fira Sans Extra Condensed Medium"/>
                    <a:cs typeface="Fira Sans Extra Condensed Medium"/>
                    <a:sym typeface="Fira Sans Extra Condensed Medium"/>
                  </a:rPr>
                  <a:t>03</a:t>
                </a:r>
                <a:endParaRPr dirty="0"/>
              </a:p>
            </p:txBody>
          </p:sp>
          <p:sp>
            <p:nvSpPr>
              <p:cNvPr id="129" name="Google Shape;129;p16"/>
              <p:cNvSpPr txBox="1"/>
              <p:nvPr/>
            </p:nvSpPr>
            <p:spPr>
              <a:xfrm>
                <a:off x="5515635" y="3422603"/>
                <a:ext cx="1135500" cy="224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2000" dirty="0">
                    <a:solidFill>
                      <a:schemeClr val="accent2"/>
                    </a:solidFill>
                    <a:latin typeface="Fira Sans Extra Condensed Medium"/>
                    <a:ea typeface="Fira Sans Extra Condensed Medium"/>
                    <a:cs typeface="Fira Sans Extra Condensed Medium"/>
                    <a:sym typeface="Fira Sans Extra Condensed Medium"/>
                  </a:rPr>
                  <a:t>L</a:t>
                </a:r>
                <a:r>
                  <a:rPr lang="en" sz="2000" dirty="0">
                    <a:solidFill>
                      <a:schemeClr val="accent2"/>
                    </a:solidFill>
                    <a:latin typeface="Fira Sans Extra Condensed Medium"/>
                    <a:ea typeface="Fira Sans Extra Condensed Medium"/>
                    <a:cs typeface="Fira Sans Extra Condensed Medium"/>
                    <a:sym typeface="Fira Sans Extra Condensed Medium"/>
                  </a:rPr>
                  <a:t>àm sạch</a:t>
                </a:r>
                <a:endParaRPr sz="2000" dirty="0">
                  <a:solidFill>
                    <a:schemeClr val="accent2"/>
                  </a:solidFill>
                  <a:latin typeface="Fira Sans Extra Condensed Medium"/>
                  <a:ea typeface="Fira Sans Extra Condensed Medium"/>
                  <a:cs typeface="Fira Sans Extra Condensed Medium"/>
                  <a:sym typeface="Fira Sans Extra Condensed Medium"/>
                </a:endParaRPr>
              </a:p>
            </p:txBody>
          </p:sp>
        </p:grpSp>
        <p:grpSp>
          <p:nvGrpSpPr>
            <p:cNvPr id="130" name="Google Shape;130;p16"/>
            <p:cNvGrpSpPr/>
            <p:nvPr/>
          </p:nvGrpSpPr>
          <p:grpSpPr>
            <a:xfrm>
              <a:off x="993206" y="1239169"/>
              <a:ext cx="7097705" cy="3166564"/>
              <a:chOff x="993206" y="1239169"/>
              <a:chExt cx="7097705" cy="3166564"/>
            </a:xfrm>
          </p:grpSpPr>
          <p:grpSp>
            <p:nvGrpSpPr>
              <p:cNvPr id="131" name="Google Shape;131;p16"/>
              <p:cNvGrpSpPr/>
              <p:nvPr/>
            </p:nvGrpSpPr>
            <p:grpSpPr>
              <a:xfrm>
                <a:off x="1154714" y="1239169"/>
                <a:ext cx="6936197" cy="488571"/>
                <a:chOff x="445950" y="2662825"/>
                <a:chExt cx="6528800" cy="459875"/>
              </a:xfrm>
            </p:grpSpPr>
            <p:sp>
              <p:nvSpPr>
                <p:cNvPr id="132" name="Google Shape;132;p16"/>
                <p:cNvSpPr/>
                <p:nvPr/>
              </p:nvSpPr>
              <p:spPr>
                <a:xfrm>
                  <a:off x="445950" y="2928825"/>
                  <a:ext cx="67475" cy="193875"/>
                </a:xfrm>
                <a:custGeom>
                  <a:avLst/>
                  <a:gdLst/>
                  <a:ahLst/>
                  <a:cxnLst/>
                  <a:rect l="l" t="t" r="r" b="b"/>
                  <a:pathLst>
                    <a:path w="2699" h="7755" extrusionOk="0">
                      <a:moveTo>
                        <a:pt x="1303" y="0"/>
                      </a:moveTo>
                      <a:cubicBezTo>
                        <a:pt x="590" y="0"/>
                        <a:pt x="0" y="590"/>
                        <a:pt x="0" y="1303"/>
                      </a:cubicBezTo>
                      <a:lnTo>
                        <a:pt x="0" y="6452"/>
                      </a:lnTo>
                      <a:cubicBezTo>
                        <a:pt x="0" y="7166"/>
                        <a:pt x="590" y="7755"/>
                        <a:pt x="1303" y="7755"/>
                      </a:cubicBezTo>
                      <a:lnTo>
                        <a:pt x="1396" y="7755"/>
                      </a:lnTo>
                      <a:cubicBezTo>
                        <a:pt x="2141" y="7755"/>
                        <a:pt x="2699" y="7166"/>
                        <a:pt x="2699" y="6452"/>
                      </a:cubicBezTo>
                      <a:lnTo>
                        <a:pt x="2699" y="1303"/>
                      </a:lnTo>
                      <a:cubicBezTo>
                        <a:pt x="2699" y="590"/>
                        <a:pt x="2141" y="0"/>
                        <a:pt x="1396"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6"/>
                <p:cNvSpPr/>
                <p:nvPr/>
              </p:nvSpPr>
              <p:spPr>
                <a:xfrm>
                  <a:off x="464550" y="2662825"/>
                  <a:ext cx="6510200" cy="300925"/>
                </a:xfrm>
                <a:custGeom>
                  <a:avLst/>
                  <a:gdLst/>
                  <a:ahLst/>
                  <a:cxnLst/>
                  <a:rect l="l" t="t" r="r" b="b"/>
                  <a:pathLst>
                    <a:path w="260408" h="12037" extrusionOk="0">
                      <a:moveTo>
                        <a:pt x="20225" y="1"/>
                      </a:moveTo>
                      <a:cubicBezTo>
                        <a:pt x="11881" y="1"/>
                        <a:pt x="5770" y="1924"/>
                        <a:pt x="2544" y="5522"/>
                      </a:cubicBezTo>
                      <a:cubicBezTo>
                        <a:pt x="497" y="7818"/>
                        <a:pt x="94" y="10206"/>
                        <a:pt x="32" y="11416"/>
                      </a:cubicBezTo>
                      <a:cubicBezTo>
                        <a:pt x="1" y="11757"/>
                        <a:pt x="249" y="12036"/>
                        <a:pt x="590" y="12036"/>
                      </a:cubicBezTo>
                      <a:lnTo>
                        <a:pt x="621" y="12036"/>
                      </a:lnTo>
                      <a:cubicBezTo>
                        <a:pt x="900" y="12036"/>
                        <a:pt x="1179" y="11819"/>
                        <a:pt x="1179" y="11509"/>
                      </a:cubicBezTo>
                      <a:cubicBezTo>
                        <a:pt x="1241" y="10423"/>
                        <a:pt x="1614" y="8314"/>
                        <a:pt x="3413" y="6298"/>
                      </a:cubicBezTo>
                      <a:cubicBezTo>
                        <a:pt x="6391" y="2948"/>
                        <a:pt x="12222" y="1179"/>
                        <a:pt x="20225" y="1179"/>
                      </a:cubicBezTo>
                      <a:lnTo>
                        <a:pt x="259819" y="1179"/>
                      </a:lnTo>
                      <a:cubicBezTo>
                        <a:pt x="260129" y="1179"/>
                        <a:pt x="260408" y="931"/>
                        <a:pt x="260408" y="590"/>
                      </a:cubicBezTo>
                      <a:cubicBezTo>
                        <a:pt x="260408" y="280"/>
                        <a:pt x="260129" y="1"/>
                        <a:pt x="259819"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 name="Google Shape;134;p16"/>
              <p:cNvSpPr/>
              <p:nvPr/>
            </p:nvSpPr>
            <p:spPr>
              <a:xfrm>
                <a:off x="993206" y="1713615"/>
                <a:ext cx="1285779" cy="2692117"/>
              </a:xfrm>
              <a:custGeom>
                <a:avLst/>
                <a:gdLst/>
                <a:ahLst/>
                <a:cxnLst/>
                <a:rect l="l" t="t" r="r" b="b"/>
                <a:pathLst>
                  <a:path w="7039" h="14738" extrusionOk="0">
                    <a:moveTo>
                      <a:pt x="716" y="1"/>
                    </a:moveTo>
                    <a:cubicBezTo>
                      <a:pt x="324" y="1"/>
                      <a:pt x="1" y="324"/>
                      <a:pt x="1" y="716"/>
                    </a:cubicBezTo>
                    <a:lnTo>
                      <a:pt x="1" y="14022"/>
                    </a:lnTo>
                    <a:cubicBezTo>
                      <a:pt x="1" y="14419"/>
                      <a:pt x="324" y="14737"/>
                      <a:pt x="716" y="14737"/>
                    </a:cubicBezTo>
                    <a:lnTo>
                      <a:pt x="6323" y="14737"/>
                    </a:lnTo>
                    <a:cubicBezTo>
                      <a:pt x="6720" y="14737"/>
                      <a:pt x="7038" y="14419"/>
                      <a:pt x="7038" y="14022"/>
                    </a:cubicBezTo>
                    <a:lnTo>
                      <a:pt x="7038" y="716"/>
                    </a:lnTo>
                    <a:cubicBezTo>
                      <a:pt x="7038" y="324"/>
                      <a:pt x="6720" y="1"/>
                      <a:pt x="6323"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6"/>
              <p:cNvSpPr/>
              <p:nvPr/>
            </p:nvSpPr>
            <p:spPr>
              <a:xfrm>
                <a:off x="1132762" y="1731516"/>
                <a:ext cx="1135446" cy="2531006"/>
              </a:xfrm>
              <a:custGeom>
                <a:avLst/>
                <a:gdLst/>
                <a:ahLst/>
                <a:cxnLst/>
                <a:rect l="l" t="t" r="r" b="b"/>
                <a:pathLst>
                  <a:path w="6216" h="13856" extrusionOk="0">
                    <a:moveTo>
                      <a:pt x="1" y="1"/>
                    </a:moveTo>
                    <a:lnTo>
                      <a:pt x="6216" y="13856"/>
                    </a:lnTo>
                    <a:lnTo>
                      <a:pt x="6216" y="711"/>
                    </a:lnTo>
                    <a:cubicBezTo>
                      <a:pt x="6216" y="319"/>
                      <a:pt x="5902" y="1"/>
                      <a:pt x="5510" y="1"/>
                    </a:cubicBez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16"/>
              <p:cNvSpPr/>
              <p:nvPr/>
            </p:nvSpPr>
            <p:spPr>
              <a:xfrm>
                <a:off x="999600" y="1736083"/>
                <a:ext cx="1262398" cy="2657045"/>
              </a:xfrm>
              <a:custGeom>
                <a:avLst/>
                <a:gdLst/>
                <a:ahLst/>
                <a:cxnLst/>
                <a:rect l="l" t="t" r="r" b="b"/>
                <a:pathLst>
                  <a:path w="6911" h="14546" extrusionOk="0">
                    <a:moveTo>
                      <a:pt x="6680" y="1817"/>
                    </a:moveTo>
                    <a:lnTo>
                      <a:pt x="6680" y="12597"/>
                    </a:lnTo>
                    <a:lnTo>
                      <a:pt x="201" y="12597"/>
                    </a:lnTo>
                    <a:lnTo>
                      <a:pt x="201" y="1817"/>
                    </a:lnTo>
                    <a:close/>
                    <a:moveTo>
                      <a:pt x="745" y="0"/>
                    </a:moveTo>
                    <a:cubicBezTo>
                      <a:pt x="358" y="0"/>
                      <a:pt x="0" y="284"/>
                      <a:pt x="0" y="676"/>
                    </a:cubicBezTo>
                    <a:lnTo>
                      <a:pt x="0" y="13821"/>
                    </a:lnTo>
                    <a:cubicBezTo>
                      <a:pt x="0" y="14213"/>
                      <a:pt x="358" y="14546"/>
                      <a:pt x="745" y="14546"/>
                    </a:cubicBezTo>
                    <a:lnTo>
                      <a:pt x="6254" y="14546"/>
                    </a:lnTo>
                    <a:cubicBezTo>
                      <a:pt x="6646" y="14546"/>
                      <a:pt x="6910" y="14213"/>
                      <a:pt x="6910" y="13821"/>
                    </a:cubicBezTo>
                    <a:lnTo>
                      <a:pt x="6910" y="676"/>
                    </a:lnTo>
                    <a:cubicBezTo>
                      <a:pt x="6910" y="284"/>
                      <a:pt x="6646" y="0"/>
                      <a:pt x="6254"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6"/>
              <p:cNvSpPr/>
              <p:nvPr/>
            </p:nvSpPr>
            <p:spPr>
              <a:xfrm>
                <a:off x="1501380" y="1916739"/>
                <a:ext cx="271258" cy="48589"/>
              </a:xfrm>
              <a:custGeom>
                <a:avLst/>
                <a:gdLst/>
                <a:ahLst/>
                <a:cxnLst/>
                <a:rect l="l" t="t" r="r" b="b"/>
                <a:pathLst>
                  <a:path w="1485" h="266" extrusionOk="0">
                    <a:moveTo>
                      <a:pt x="123" y="1"/>
                    </a:moveTo>
                    <a:cubicBezTo>
                      <a:pt x="59" y="1"/>
                      <a:pt x="1" y="69"/>
                      <a:pt x="1" y="133"/>
                    </a:cubicBezTo>
                    <a:lnTo>
                      <a:pt x="1" y="148"/>
                    </a:lnTo>
                    <a:cubicBezTo>
                      <a:pt x="1" y="216"/>
                      <a:pt x="59" y="265"/>
                      <a:pt x="123" y="265"/>
                    </a:cubicBezTo>
                    <a:lnTo>
                      <a:pt x="1357" y="265"/>
                    </a:lnTo>
                    <a:cubicBezTo>
                      <a:pt x="1421" y="265"/>
                      <a:pt x="1485" y="216"/>
                      <a:pt x="1485" y="148"/>
                    </a:cubicBezTo>
                    <a:lnTo>
                      <a:pt x="1485" y="133"/>
                    </a:lnTo>
                    <a:cubicBezTo>
                      <a:pt x="1485" y="69"/>
                      <a:pt x="1421" y="1"/>
                      <a:pt x="1357"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6"/>
              <p:cNvSpPr/>
              <p:nvPr/>
            </p:nvSpPr>
            <p:spPr>
              <a:xfrm>
                <a:off x="1609700" y="1820109"/>
                <a:ext cx="42196" cy="48589"/>
              </a:xfrm>
              <a:custGeom>
                <a:avLst/>
                <a:gdLst/>
                <a:ahLst/>
                <a:cxnLst/>
                <a:rect l="l" t="t" r="r" b="b"/>
                <a:pathLst>
                  <a:path w="231" h="266" extrusionOk="0">
                    <a:moveTo>
                      <a:pt x="103" y="1"/>
                    </a:moveTo>
                    <a:cubicBezTo>
                      <a:pt x="39" y="1"/>
                      <a:pt x="0" y="60"/>
                      <a:pt x="0" y="128"/>
                    </a:cubicBezTo>
                    <a:lnTo>
                      <a:pt x="0" y="143"/>
                    </a:lnTo>
                    <a:cubicBezTo>
                      <a:pt x="0" y="206"/>
                      <a:pt x="39" y="265"/>
                      <a:pt x="103" y="265"/>
                    </a:cubicBezTo>
                    <a:lnTo>
                      <a:pt x="118" y="265"/>
                    </a:lnTo>
                    <a:cubicBezTo>
                      <a:pt x="186" y="265"/>
                      <a:pt x="230" y="206"/>
                      <a:pt x="230" y="143"/>
                    </a:cubicBezTo>
                    <a:lnTo>
                      <a:pt x="230" y="128"/>
                    </a:lnTo>
                    <a:cubicBezTo>
                      <a:pt x="230" y="60"/>
                      <a:pt x="186" y="1"/>
                      <a:pt x="118"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6"/>
              <p:cNvSpPr/>
              <p:nvPr/>
            </p:nvSpPr>
            <p:spPr>
              <a:xfrm>
                <a:off x="1505033" y="4074561"/>
                <a:ext cx="261394" cy="262307"/>
              </a:xfrm>
              <a:custGeom>
                <a:avLst/>
                <a:gdLst/>
                <a:ahLst/>
                <a:cxnLst/>
                <a:rect l="l" t="t" r="r" b="b"/>
                <a:pathLst>
                  <a:path w="1431" h="1436" extrusionOk="0">
                    <a:moveTo>
                      <a:pt x="715" y="0"/>
                    </a:moveTo>
                    <a:cubicBezTo>
                      <a:pt x="319" y="0"/>
                      <a:pt x="0" y="323"/>
                      <a:pt x="0" y="720"/>
                    </a:cubicBezTo>
                    <a:cubicBezTo>
                      <a:pt x="0" y="1112"/>
                      <a:pt x="319" y="1435"/>
                      <a:pt x="715" y="1435"/>
                    </a:cubicBezTo>
                    <a:cubicBezTo>
                      <a:pt x="1112" y="1435"/>
                      <a:pt x="1430" y="1112"/>
                      <a:pt x="1430" y="720"/>
                    </a:cubicBezTo>
                    <a:cubicBezTo>
                      <a:pt x="1430" y="323"/>
                      <a:pt x="1112" y="0"/>
                      <a:pt x="715"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Google Shape;202;p18">
            <a:extLst>
              <a:ext uri="{FF2B5EF4-FFF2-40B4-BE49-F238E27FC236}">
                <a16:creationId xmlns:a16="http://schemas.microsoft.com/office/drawing/2014/main" id="{E5C7BFDC-78D2-0B23-BD37-47D761D00951}"/>
              </a:ext>
            </a:extLst>
          </p:cNvPr>
          <p:cNvSpPr txBox="1">
            <a:spLocks noGrp="1"/>
          </p:cNvSpPr>
          <p:nvPr>
            <p:ph type="title"/>
          </p:nvPr>
        </p:nvSpPr>
        <p:spPr>
          <a:xfrm>
            <a:off x="2125800" y="186965"/>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Xử lý dữ liệu</a:t>
            </a:r>
            <a:endParaRPr sz="4800" dirty="0"/>
          </a:p>
        </p:txBody>
      </p:sp>
      <p:grpSp>
        <p:nvGrpSpPr>
          <p:cNvPr id="7" name="Google Shape;506;p22">
            <a:extLst>
              <a:ext uri="{FF2B5EF4-FFF2-40B4-BE49-F238E27FC236}">
                <a16:creationId xmlns:a16="http://schemas.microsoft.com/office/drawing/2014/main" id="{1A83F9D8-64F7-7ADC-6EDA-6010CA5C7514}"/>
              </a:ext>
            </a:extLst>
          </p:cNvPr>
          <p:cNvGrpSpPr/>
          <p:nvPr/>
        </p:nvGrpSpPr>
        <p:grpSpPr>
          <a:xfrm>
            <a:off x="7260208" y="2795893"/>
            <a:ext cx="565843" cy="545403"/>
            <a:chOff x="2374049" y="2939195"/>
            <a:chExt cx="914250" cy="881225"/>
          </a:xfrm>
        </p:grpSpPr>
        <p:sp>
          <p:nvSpPr>
            <p:cNvPr id="8" name="Google Shape;507;p22">
              <a:extLst>
                <a:ext uri="{FF2B5EF4-FFF2-40B4-BE49-F238E27FC236}">
                  <a16:creationId xmlns:a16="http://schemas.microsoft.com/office/drawing/2014/main" id="{1F126C4E-1112-3953-183D-E5635381B532}"/>
                </a:ext>
              </a:extLst>
            </p:cNvPr>
            <p:cNvSpPr/>
            <p:nvPr/>
          </p:nvSpPr>
          <p:spPr>
            <a:xfrm>
              <a:off x="2475293" y="2939195"/>
              <a:ext cx="813006" cy="814309"/>
            </a:xfrm>
            <a:custGeom>
              <a:avLst/>
              <a:gdLst/>
              <a:ahLst/>
              <a:cxnLst/>
              <a:rect l="l" t="t" r="r" b="b"/>
              <a:pathLst>
                <a:path w="3742" h="3748" extrusionOk="0">
                  <a:moveTo>
                    <a:pt x="1871" y="1"/>
                  </a:moveTo>
                  <a:cubicBezTo>
                    <a:pt x="838" y="1"/>
                    <a:pt x="0" y="838"/>
                    <a:pt x="0" y="1877"/>
                  </a:cubicBezTo>
                  <a:cubicBezTo>
                    <a:pt x="0" y="2910"/>
                    <a:pt x="838" y="3747"/>
                    <a:pt x="1871" y="3747"/>
                  </a:cubicBezTo>
                  <a:cubicBezTo>
                    <a:pt x="2904" y="3747"/>
                    <a:pt x="3742" y="2910"/>
                    <a:pt x="3742" y="1877"/>
                  </a:cubicBezTo>
                  <a:cubicBezTo>
                    <a:pt x="3742" y="838"/>
                    <a:pt x="2904" y="1"/>
                    <a:pt x="1871" y="1"/>
                  </a:cubicBez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508;p22">
              <a:extLst>
                <a:ext uri="{FF2B5EF4-FFF2-40B4-BE49-F238E27FC236}">
                  <a16:creationId xmlns:a16="http://schemas.microsoft.com/office/drawing/2014/main" id="{C0B23A37-1F33-D1FA-F1E1-590509753E1A}"/>
                </a:ext>
              </a:extLst>
            </p:cNvPr>
            <p:cNvSpPr/>
            <p:nvPr/>
          </p:nvSpPr>
          <p:spPr>
            <a:xfrm>
              <a:off x="2550684" y="3014803"/>
              <a:ext cx="662224" cy="663093"/>
            </a:xfrm>
            <a:custGeom>
              <a:avLst/>
              <a:gdLst/>
              <a:ahLst/>
              <a:cxnLst/>
              <a:rect l="l" t="t" r="r" b="b"/>
              <a:pathLst>
                <a:path w="3048" h="3052" extrusionOk="0">
                  <a:moveTo>
                    <a:pt x="1524" y="422"/>
                  </a:moveTo>
                  <a:cubicBezTo>
                    <a:pt x="2131" y="422"/>
                    <a:pt x="2626" y="916"/>
                    <a:pt x="2626" y="1529"/>
                  </a:cubicBezTo>
                  <a:cubicBezTo>
                    <a:pt x="2626" y="2136"/>
                    <a:pt x="2131" y="2630"/>
                    <a:pt x="1524" y="2630"/>
                  </a:cubicBezTo>
                  <a:cubicBezTo>
                    <a:pt x="917" y="2630"/>
                    <a:pt x="422" y="2136"/>
                    <a:pt x="422" y="1529"/>
                  </a:cubicBezTo>
                  <a:cubicBezTo>
                    <a:pt x="422" y="916"/>
                    <a:pt x="917" y="422"/>
                    <a:pt x="1524" y="422"/>
                  </a:cubicBezTo>
                  <a:close/>
                  <a:moveTo>
                    <a:pt x="1524" y="1"/>
                  </a:moveTo>
                  <a:cubicBezTo>
                    <a:pt x="682" y="1"/>
                    <a:pt x="1" y="686"/>
                    <a:pt x="1" y="1529"/>
                  </a:cubicBezTo>
                  <a:cubicBezTo>
                    <a:pt x="1" y="2366"/>
                    <a:pt x="682" y="3052"/>
                    <a:pt x="1524" y="3052"/>
                  </a:cubicBezTo>
                  <a:cubicBezTo>
                    <a:pt x="2366" y="3052"/>
                    <a:pt x="3047" y="2366"/>
                    <a:pt x="3047" y="1529"/>
                  </a:cubicBezTo>
                  <a:cubicBezTo>
                    <a:pt x="3047" y="686"/>
                    <a:pt x="2366" y="1"/>
                    <a:pt x="15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09;p22">
              <a:extLst>
                <a:ext uri="{FF2B5EF4-FFF2-40B4-BE49-F238E27FC236}">
                  <a16:creationId xmlns:a16="http://schemas.microsoft.com/office/drawing/2014/main" id="{C0BADA5F-44DC-B975-AE24-5094EC3CB12A}"/>
                </a:ext>
              </a:extLst>
            </p:cNvPr>
            <p:cNvSpPr/>
            <p:nvPr/>
          </p:nvSpPr>
          <p:spPr>
            <a:xfrm>
              <a:off x="2715805" y="3180793"/>
              <a:ext cx="332198" cy="331112"/>
            </a:xfrm>
            <a:custGeom>
              <a:avLst/>
              <a:gdLst/>
              <a:ahLst/>
              <a:cxnLst/>
              <a:rect l="l" t="t" r="r" b="b"/>
              <a:pathLst>
                <a:path w="1529" h="1524" extrusionOk="0">
                  <a:moveTo>
                    <a:pt x="764" y="211"/>
                  </a:moveTo>
                  <a:cubicBezTo>
                    <a:pt x="1068" y="211"/>
                    <a:pt x="1317" y="461"/>
                    <a:pt x="1317" y="765"/>
                  </a:cubicBezTo>
                  <a:cubicBezTo>
                    <a:pt x="1317" y="1068"/>
                    <a:pt x="1068" y="1313"/>
                    <a:pt x="764" y="1313"/>
                  </a:cubicBezTo>
                  <a:cubicBezTo>
                    <a:pt x="460" y="1313"/>
                    <a:pt x="211" y="1068"/>
                    <a:pt x="211" y="765"/>
                  </a:cubicBezTo>
                  <a:cubicBezTo>
                    <a:pt x="211" y="461"/>
                    <a:pt x="460" y="211"/>
                    <a:pt x="764" y="211"/>
                  </a:cubicBezTo>
                  <a:close/>
                  <a:moveTo>
                    <a:pt x="764" y="1"/>
                  </a:moveTo>
                  <a:cubicBezTo>
                    <a:pt x="343" y="1"/>
                    <a:pt x="0" y="343"/>
                    <a:pt x="0" y="765"/>
                  </a:cubicBezTo>
                  <a:cubicBezTo>
                    <a:pt x="0" y="1181"/>
                    <a:pt x="343" y="1524"/>
                    <a:pt x="764" y="1524"/>
                  </a:cubicBezTo>
                  <a:cubicBezTo>
                    <a:pt x="1185" y="1524"/>
                    <a:pt x="1528" y="1181"/>
                    <a:pt x="1528" y="765"/>
                  </a:cubicBezTo>
                  <a:cubicBezTo>
                    <a:pt x="1528" y="343"/>
                    <a:pt x="1185" y="1"/>
                    <a:pt x="7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510;p22">
              <a:extLst>
                <a:ext uri="{FF2B5EF4-FFF2-40B4-BE49-F238E27FC236}">
                  <a16:creationId xmlns:a16="http://schemas.microsoft.com/office/drawing/2014/main" id="{B9E1795B-5982-DD51-FC87-FEE97205C742}"/>
                </a:ext>
              </a:extLst>
            </p:cNvPr>
            <p:cNvSpPr/>
            <p:nvPr/>
          </p:nvSpPr>
          <p:spPr>
            <a:xfrm>
              <a:off x="2834865" y="3298985"/>
              <a:ext cx="93858" cy="94945"/>
            </a:xfrm>
            <a:custGeom>
              <a:avLst/>
              <a:gdLst/>
              <a:ahLst/>
              <a:cxnLst/>
              <a:rect l="l" t="t" r="r" b="b"/>
              <a:pathLst>
                <a:path w="432" h="437" extrusionOk="0">
                  <a:moveTo>
                    <a:pt x="216" y="0"/>
                  </a:moveTo>
                  <a:cubicBezTo>
                    <a:pt x="99" y="0"/>
                    <a:pt x="1" y="98"/>
                    <a:pt x="1" y="221"/>
                  </a:cubicBezTo>
                  <a:cubicBezTo>
                    <a:pt x="1" y="338"/>
                    <a:pt x="99" y="436"/>
                    <a:pt x="216" y="436"/>
                  </a:cubicBezTo>
                  <a:cubicBezTo>
                    <a:pt x="338" y="436"/>
                    <a:pt x="432" y="338"/>
                    <a:pt x="432" y="221"/>
                  </a:cubicBezTo>
                  <a:cubicBezTo>
                    <a:pt x="432" y="98"/>
                    <a:pt x="338" y="0"/>
                    <a:pt x="2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11;p22">
              <a:extLst>
                <a:ext uri="{FF2B5EF4-FFF2-40B4-BE49-F238E27FC236}">
                  <a16:creationId xmlns:a16="http://schemas.microsoft.com/office/drawing/2014/main" id="{9CB03FC0-D66F-F755-3228-14C573A4D316}"/>
                </a:ext>
              </a:extLst>
            </p:cNvPr>
            <p:cNvSpPr/>
            <p:nvPr/>
          </p:nvSpPr>
          <p:spPr>
            <a:xfrm>
              <a:off x="2533737" y="3529719"/>
              <a:ext cx="160993" cy="290701"/>
            </a:xfrm>
            <a:custGeom>
              <a:avLst/>
              <a:gdLst/>
              <a:ahLst/>
              <a:cxnLst/>
              <a:rect l="l" t="t" r="r" b="b"/>
              <a:pathLst>
                <a:path w="741" h="1338" extrusionOk="0">
                  <a:moveTo>
                    <a:pt x="740" y="1"/>
                  </a:moveTo>
                  <a:lnTo>
                    <a:pt x="1" y="667"/>
                  </a:lnTo>
                  <a:lnTo>
                    <a:pt x="15" y="1338"/>
                  </a:lnTo>
                  <a:lnTo>
                    <a:pt x="657" y="696"/>
                  </a:lnTo>
                  <a:lnTo>
                    <a:pt x="74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512;p22">
              <a:extLst>
                <a:ext uri="{FF2B5EF4-FFF2-40B4-BE49-F238E27FC236}">
                  <a16:creationId xmlns:a16="http://schemas.microsoft.com/office/drawing/2014/main" id="{830F1D40-3C21-31CC-C383-E50278278B09}"/>
                </a:ext>
              </a:extLst>
            </p:cNvPr>
            <p:cNvSpPr/>
            <p:nvPr/>
          </p:nvSpPr>
          <p:spPr>
            <a:xfrm>
              <a:off x="2374049" y="3526678"/>
              <a:ext cx="311123" cy="146002"/>
            </a:xfrm>
            <a:custGeom>
              <a:avLst/>
              <a:gdLst/>
              <a:ahLst/>
              <a:cxnLst/>
              <a:rect l="l" t="t" r="r" b="b"/>
              <a:pathLst>
                <a:path w="1432" h="672" extrusionOk="0">
                  <a:moveTo>
                    <a:pt x="1431" y="0"/>
                  </a:moveTo>
                  <a:lnTo>
                    <a:pt x="755" y="35"/>
                  </a:lnTo>
                  <a:lnTo>
                    <a:pt x="1" y="539"/>
                  </a:lnTo>
                  <a:lnTo>
                    <a:pt x="657" y="671"/>
                  </a:lnTo>
                  <a:lnTo>
                    <a:pt x="14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13;p22">
              <a:extLst>
                <a:ext uri="{FF2B5EF4-FFF2-40B4-BE49-F238E27FC236}">
                  <a16:creationId xmlns:a16="http://schemas.microsoft.com/office/drawing/2014/main" id="{59DBCBA5-2278-6C4D-A50F-00A7D5573529}"/>
                </a:ext>
              </a:extLst>
            </p:cNvPr>
            <p:cNvSpPr/>
            <p:nvPr/>
          </p:nvSpPr>
          <p:spPr>
            <a:xfrm>
              <a:off x="2511359" y="3574476"/>
              <a:ext cx="118409" cy="19337"/>
            </a:xfrm>
            <a:custGeom>
              <a:avLst/>
              <a:gdLst/>
              <a:ahLst/>
              <a:cxnLst/>
              <a:rect l="l" t="t" r="r" b="b"/>
              <a:pathLst>
                <a:path w="545" h="89" extrusionOk="0">
                  <a:moveTo>
                    <a:pt x="1" y="1"/>
                  </a:moveTo>
                  <a:lnTo>
                    <a:pt x="446" y="89"/>
                  </a:lnTo>
                  <a:lnTo>
                    <a:pt x="5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14;p22">
              <a:extLst>
                <a:ext uri="{FF2B5EF4-FFF2-40B4-BE49-F238E27FC236}">
                  <a16:creationId xmlns:a16="http://schemas.microsoft.com/office/drawing/2014/main" id="{93F55946-9B4F-5DF1-19BE-1B3E3B2811EA}"/>
                </a:ext>
              </a:extLst>
            </p:cNvPr>
            <p:cNvSpPr/>
            <p:nvPr/>
          </p:nvSpPr>
          <p:spPr>
            <a:xfrm>
              <a:off x="2460302" y="3626619"/>
              <a:ext cx="117323" cy="18250"/>
            </a:xfrm>
            <a:custGeom>
              <a:avLst/>
              <a:gdLst/>
              <a:ahLst/>
              <a:cxnLst/>
              <a:rect l="l" t="t" r="r" b="b"/>
              <a:pathLst>
                <a:path w="540" h="84" extrusionOk="0">
                  <a:moveTo>
                    <a:pt x="1" y="1"/>
                  </a:moveTo>
                  <a:lnTo>
                    <a:pt x="441" y="84"/>
                  </a:lnTo>
                  <a:lnTo>
                    <a:pt x="5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15;p22">
              <a:extLst>
                <a:ext uri="{FF2B5EF4-FFF2-40B4-BE49-F238E27FC236}">
                  <a16:creationId xmlns:a16="http://schemas.microsoft.com/office/drawing/2014/main" id="{C255763F-4B67-B4FA-3A92-33CB920FA15E}"/>
                </a:ext>
              </a:extLst>
            </p:cNvPr>
            <p:cNvSpPr/>
            <p:nvPr/>
          </p:nvSpPr>
          <p:spPr>
            <a:xfrm>
              <a:off x="2615646" y="3580777"/>
              <a:ext cx="21509" cy="117323"/>
            </a:xfrm>
            <a:custGeom>
              <a:avLst/>
              <a:gdLst/>
              <a:ahLst/>
              <a:cxnLst/>
              <a:rect l="l" t="t" r="r" b="b"/>
              <a:pathLst>
                <a:path w="99" h="540" extrusionOk="0">
                  <a:moveTo>
                    <a:pt x="99" y="1"/>
                  </a:moveTo>
                  <a:lnTo>
                    <a:pt x="1" y="89"/>
                  </a:lnTo>
                  <a:lnTo>
                    <a:pt x="30" y="540"/>
                  </a:lnTo>
                  <a:lnTo>
                    <a:pt x="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16;p22">
              <a:extLst>
                <a:ext uri="{FF2B5EF4-FFF2-40B4-BE49-F238E27FC236}">
                  <a16:creationId xmlns:a16="http://schemas.microsoft.com/office/drawing/2014/main" id="{4572A7D1-55DD-5069-1594-9AFF0099D0BC}"/>
                </a:ext>
              </a:extLst>
            </p:cNvPr>
            <p:cNvSpPr/>
            <p:nvPr/>
          </p:nvSpPr>
          <p:spPr>
            <a:xfrm>
              <a:off x="2558288" y="3625533"/>
              <a:ext cx="20423" cy="117323"/>
            </a:xfrm>
            <a:custGeom>
              <a:avLst/>
              <a:gdLst/>
              <a:ahLst/>
              <a:cxnLst/>
              <a:rect l="l" t="t" r="r" b="b"/>
              <a:pathLst>
                <a:path w="94" h="540" extrusionOk="0">
                  <a:moveTo>
                    <a:pt x="93" y="1"/>
                  </a:moveTo>
                  <a:lnTo>
                    <a:pt x="0" y="89"/>
                  </a:lnTo>
                  <a:lnTo>
                    <a:pt x="30" y="539"/>
                  </a:lnTo>
                  <a:lnTo>
                    <a:pt x="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17;p22">
              <a:extLst>
                <a:ext uri="{FF2B5EF4-FFF2-40B4-BE49-F238E27FC236}">
                  <a16:creationId xmlns:a16="http://schemas.microsoft.com/office/drawing/2014/main" id="{D8F8B7AC-F747-4BA5-CC92-044D7C800CCF}"/>
                </a:ext>
              </a:extLst>
            </p:cNvPr>
            <p:cNvSpPr/>
            <p:nvPr/>
          </p:nvSpPr>
          <p:spPr>
            <a:xfrm>
              <a:off x="2515705" y="3333530"/>
              <a:ext cx="379996" cy="358270"/>
            </a:xfrm>
            <a:custGeom>
              <a:avLst/>
              <a:gdLst/>
              <a:ahLst/>
              <a:cxnLst/>
              <a:rect l="l" t="t" r="r" b="b"/>
              <a:pathLst>
                <a:path w="1749" h="1649" extrusionOk="0">
                  <a:moveTo>
                    <a:pt x="1685" y="1"/>
                  </a:moveTo>
                  <a:cubicBezTo>
                    <a:pt x="1671" y="1"/>
                    <a:pt x="1657" y="6"/>
                    <a:pt x="1646" y="17"/>
                  </a:cubicBezTo>
                  <a:lnTo>
                    <a:pt x="25" y="1550"/>
                  </a:lnTo>
                  <a:cubicBezTo>
                    <a:pt x="0" y="1570"/>
                    <a:pt x="0" y="1609"/>
                    <a:pt x="25" y="1634"/>
                  </a:cubicBezTo>
                  <a:cubicBezTo>
                    <a:pt x="35" y="1643"/>
                    <a:pt x="49" y="1648"/>
                    <a:pt x="64" y="1648"/>
                  </a:cubicBezTo>
                  <a:cubicBezTo>
                    <a:pt x="79" y="1648"/>
                    <a:pt x="93" y="1643"/>
                    <a:pt x="108" y="1634"/>
                  </a:cubicBezTo>
                  <a:lnTo>
                    <a:pt x="1724" y="101"/>
                  </a:lnTo>
                  <a:cubicBezTo>
                    <a:pt x="1749" y="81"/>
                    <a:pt x="1749" y="42"/>
                    <a:pt x="1729" y="17"/>
                  </a:cubicBezTo>
                  <a:cubicBezTo>
                    <a:pt x="1716" y="7"/>
                    <a:pt x="1701" y="1"/>
                    <a:pt x="16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465;p22">
            <a:extLst>
              <a:ext uri="{FF2B5EF4-FFF2-40B4-BE49-F238E27FC236}">
                <a16:creationId xmlns:a16="http://schemas.microsoft.com/office/drawing/2014/main" id="{C898433B-1942-88C9-EE9C-BFD9E328562E}"/>
              </a:ext>
            </a:extLst>
          </p:cNvPr>
          <p:cNvGrpSpPr/>
          <p:nvPr/>
        </p:nvGrpSpPr>
        <p:grpSpPr>
          <a:xfrm>
            <a:off x="2855384" y="2899539"/>
            <a:ext cx="415912" cy="374244"/>
            <a:chOff x="7519811" y="318339"/>
            <a:chExt cx="886966" cy="798105"/>
          </a:xfrm>
        </p:grpSpPr>
        <p:sp>
          <p:nvSpPr>
            <p:cNvPr id="20" name="Google Shape;466;p22">
              <a:extLst>
                <a:ext uri="{FF2B5EF4-FFF2-40B4-BE49-F238E27FC236}">
                  <a16:creationId xmlns:a16="http://schemas.microsoft.com/office/drawing/2014/main" id="{B99D5566-26CE-B844-34E1-D10006D8B87E}"/>
                </a:ext>
              </a:extLst>
            </p:cNvPr>
            <p:cNvSpPr/>
            <p:nvPr/>
          </p:nvSpPr>
          <p:spPr>
            <a:xfrm>
              <a:off x="7628226" y="657706"/>
              <a:ext cx="146002" cy="413238"/>
            </a:xfrm>
            <a:custGeom>
              <a:avLst/>
              <a:gdLst/>
              <a:ahLst/>
              <a:cxnLst/>
              <a:rect l="l" t="t" r="r" b="b"/>
              <a:pathLst>
                <a:path w="672" h="1902" extrusionOk="0">
                  <a:moveTo>
                    <a:pt x="1" y="1"/>
                  </a:moveTo>
                  <a:lnTo>
                    <a:pt x="1" y="1901"/>
                  </a:lnTo>
                  <a:lnTo>
                    <a:pt x="672" y="1901"/>
                  </a:lnTo>
                  <a:lnTo>
                    <a:pt x="672" y="1"/>
                  </a:lnTo>
                  <a:close/>
                </a:path>
              </a:pathLst>
            </a:custGeom>
            <a:solidFill>
              <a:srgbClr val="FFBA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67;p22">
              <a:extLst>
                <a:ext uri="{FF2B5EF4-FFF2-40B4-BE49-F238E27FC236}">
                  <a16:creationId xmlns:a16="http://schemas.microsoft.com/office/drawing/2014/main" id="{CFB8E62D-A78C-0819-8281-2E58892F1CC1}"/>
                </a:ext>
              </a:extLst>
            </p:cNvPr>
            <p:cNvSpPr/>
            <p:nvPr/>
          </p:nvSpPr>
          <p:spPr>
            <a:xfrm>
              <a:off x="7860263" y="479114"/>
              <a:ext cx="147088" cy="591830"/>
            </a:xfrm>
            <a:custGeom>
              <a:avLst/>
              <a:gdLst/>
              <a:ahLst/>
              <a:cxnLst/>
              <a:rect l="l" t="t" r="r" b="b"/>
              <a:pathLst>
                <a:path w="677" h="2724" extrusionOk="0">
                  <a:moveTo>
                    <a:pt x="0" y="0"/>
                  </a:moveTo>
                  <a:lnTo>
                    <a:pt x="0" y="2723"/>
                  </a:lnTo>
                  <a:lnTo>
                    <a:pt x="676" y="2723"/>
                  </a:lnTo>
                  <a:lnTo>
                    <a:pt x="676" y="0"/>
                  </a:lnTo>
                  <a:close/>
                </a:path>
              </a:pathLst>
            </a:custGeom>
            <a:solidFill>
              <a:srgbClr val="FFA7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68;p22">
              <a:extLst>
                <a:ext uri="{FF2B5EF4-FFF2-40B4-BE49-F238E27FC236}">
                  <a16:creationId xmlns:a16="http://schemas.microsoft.com/office/drawing/2014/main" id="{D246F6A5-A3E5-BE90-E4C7-80B3112B2D65}"/>
                </a:ext>
              </a:extLst>
            </p:cNvPr>
            <p:cNvSpPr/>
            <p:nvPr/>
          </p:nvSpPr>
          <p:spPr>
            <a:xfrm>
              <a:off x="8094256" y="318339"/>
              <a:ext cx="147088" cy="752606"/>
            </a:xfrm>
            <a:custGeom>
              <a:avLst/>
              <a:gdLst/>
              <a:ahLst/>
              <a:cxnLst/>
              <a:rect l="l" t="t" r="r" b="b"/>
              <a:pathLst>
                <a:path w="677" h="3464" extrusionOk="0">
                  <a:moveTo>
                    <a:pt x="1" y="1"/>
                  </a:moveTo>
                  <a:lnTo>
                    <a:pt x="1" y="3463"/>
                  </a:lnTo>
                  <a:lnTo>
                    <a:pt x="677" y="3463"/>
                  </a:lnTo>
                  <a:lnTo>
                    <a:pt x="67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69;p22">
              <a:extLst>
                <a:ext uri="{FF2B5EF4-FFF2-40B4-BE49-F238E27FC236}">
                  <a16:creationId xmlns:a16="http://schemas.microsoft.com/office/drawing/2014/main" id="{CE3A8EBE-E966-88DA-B0D9-469DA63B6FAB}"/>
                </a:ext>
              </a:extLst>
            </p:cNvPr>
            <p:cNvSpPr/>
            <p:nvPr/>
          </p:nvSpPr>
          <p:spPr>
            <a:xfrm>
              <a:off x="7519811" y="1070725"/>
              <a:ext cx="886966" cy="45719"/>
            </a:xfrm>
            <a:custGeom>
              <a:avLst/>
              <a:gdLst/>
              <a:ahLst/>
              <a:cxnLst/>
              <a:rect l="l" t="t" r="r" b="b"/>
              <a:pathLst>
                <a:path w="3870" h="245" extrusionOk="0">
                  <a:moveTo>
                    <a:pt x="0" y="0"/>
                  </a:moveTo>
                  <a:lnTo>
                    <a:pt x="0" y="245"/>
                  </a:lnTo>
                  <a:lnTo>
                    <a:pt x="3869" y="245"/>
                  </a:lnTo>
                  <a:lnTo>
                    <a:pt x="38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988;p26">
            <a:extLst>
              <a:ext uri="{FF2B5EF4-FFF2-40B4-BE49-F238E27FC236}">
                <a16:creationId xmlns:a16="http://schemas.microsoft.com/office/drawing/2014/main" id="{BF38A27A-A129-CBF8-EBAB-BD687CEEA265}"/>
              </a:ext>
            </a:extLst>
          </p:cNvPr>
          <p:cNvGrpSpPr/>
          <p:nvPr/>
        </p:nvGrpSpPr>
        <p:grpSpPr>
          <a:xfrm flipH="1" flipV="1">
            <a:off x="4493819" y="2888642"/>
            <a:ext cx="179815" cy="395853"/>
            <a:chOff x="3441375" y="5079600"/>
            <a:chExt cx="141475" cy="311450"/>
          </a:xfrm>
          <a:solidFill>
            <a:srgbClr val="00B0F0"/>
          </a:solidFill>
        </p:grpSpPr>
        <p:sp>
          <p:nvSpPr>
            <p:cNvPr id="25" name="Google Shape;989;p26">
              <a:extLst>
                <a:ext uri="{FF2B5EF4-FFF2-40B4-BE49-F238E27FC236}">
                  <a16:creationId xmlns:a16="http://schemas.microsoft.com/office/drawing/2014/main" id="{CD41D781-B95A-FC9A-335B-9C269B4F553E}"/>
                </a:ext>
              </a:extLst>
            </p:cNvPr>
            <p:cNvSpPr/>
            <p:nvPr/>
          </p:nvSpPr>
          <p:spPr>
            <a:xfrm>
              <a:off x="3469675" y="5079600"/>
              <a:ext cx="88275" cy="85000"/>
            </a:xfrm>
            <a:custGeom>
              <a:avLst/>
              <a:gdLst/>
              <a:ahLst/>
              <a:cxnLst/>
              <a:rect l="l" t="t" r="r" b="b"/>
              <a:pathLst>
                <a:path w="3531" h="3400" extrusionOk="0">
                  <a:moveTo>
                    <a:pt x="1698" y="1135"/>
                  </a:moveTo>
                  <a:cubicBezTo>
                    <a:pt x="2202" y="1135"/>
                    <a:pt x="2456" y="1742"/>
                    <a:pt x="2099" y="2101"/>
                  </a:cubicBezTo>
                  <a:cubicBezTo>
                    <a:pt x="1983" y="2216"/>
                    <a:pt x="1842" y="2268"/>
                    <a:pt x="1703" y="2268"/>
                  </a:cubicBezTo>
                  <a:cubicBezTo>
                    <a:pt x="1411" y="2268"/>
                    <a:pt x="1133" y="2041"/>
                    <a:pt x="1133" y="1700"/>
                  </a:cubicBezTo>
                  <a:cubicBezTo>
                    <a:pt x="1133" y="1386"/>
                    <a:pt x="1384" y="1135"/>
                    <a:pt x="1698" y="1135"/>
                  </a:cubicBezTo>
                  <a:close/>
                  <a:moveTo>
                    <a:pt x="1698" y="0"/>
                  </a:moveTo>
                  <a:cubicBezTo>
                    <a:pt x="1479" y="0"/>
                    <a:pt x="1259" y="42"/>
                    <a:pt x="1049" y="129"/>
                  </a:cubicBezTo>
                  <a:cubicBezTo>
                    <a:pt x="415" y="392"/>
                    <a:pt x="1" y="1011"/>
                    <a:pt x="1" y="1700"/>
                  </a:cubicBezTo>
                  <a:cubicBezTo>
                    <a:pt x="1" y="2639"/>
                    <a:pt x="759" y="3397"/>
                    <a:pt x="1698" y="3400"/>
                  </a:cubicBezTo>
                  <a:cubicBezTo>
                    <a:pt x="2386" y="3400"/>
                    <a:pt x="3005" y="2983"/>
                    <a:pt x="3268" y="2349"/>
                  </a:cubicBezTo>
                  <a:cubicBezTo>
                    <a:pt x="3531" y="1715"/>
                    <a:pt x="3386" y="984"/>
                    <a:pt x="2900" y="498"/>
                  </a:cubicBezTo>
                  <a:cubicBezTo>
                    <a:pt x="2574" y="173"/>
                    <a:pt x="2140" y="0"/>
                    <a:pt x="16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 name="Google Shape;990;p26">
              <a:extLst>
                <a:ext uri="{FF2B5EF4-FFF2-40B4-BE49-F238E27FC236}">
                  <a16:creationId xmlns:a16="http://schemas.microsoft.com/office/drawing/2014/main" id="{F61620ED-6E97-40EF-F660-C13FF2049FAD}"/>
                </a:ext>
              </a:extLst>
            </p:cNvPr>
            <p:cNvSpPr/>
            <p:nvPr/>
          </p:nvSpPr>
          <p:spPr>
            <a:xfrm>
              <a:off x="3441375" y="5192875"/>
              <a:ext cx="141475" cy="198175"/>
            </a:xfrm>
            <a:custGeom>
              <a:avLst/>
              <a:gdLst/>
              <a:ahLst/>
              <a:cxnLst/>
              <a:rect l="l" t="t" r="r" b="b"/>
              <a:pathLst>
                <a:path w="5659" h="7927" extrusionOk="0">
                  <a:moveTo>
                    <a:pt x="3397" y="1133"/>
                  </a:moveTo>
                  <a:lnTo>
                    <a:pt x="3397" y="6795"/>
                  </a:lnTo>
                  <a:lnTo>
                    <a:pt x="2265" y="6795"/>
                  </a:lnTo>
                  <a:lnTo>
                    <a:pt x="2265" y="1133"/>
                  </a:lnTo>
                  <a:close/>
                  <a:moveTo>
                    <a:pt x="565" y="1"/>
                  </a:moveTo>
                  <a:cubicBezTo>
                    <a:pt x="251" y="1"/>
                    <a:pt x="1" y="251"/>
                    <a:pt x="1" y="565"/>
                  </a:cubicBezTo>
                  <a:cubicBezTo>
                    <a:pt x="1" y="879"/>
                    <a:pt x="251" y="1133"/>
                    <a:pt x="565" y="1133"/>
                  </a:cubicBezTo>
                  <a:lnTo>
                    <a:pt x="1133" y="1133"/>
                  </a:lnTo>
                  <a:lnTo>
                    <a:pt x="1133" y="6795"/>
                  </a:lnTo>
                  <a:lnTo>
                    <a:pt x="565" y="6795"/>
                  </a:lnTo>
                  <a:cubicBezTo>
                    <a:pt x="251" y="6795"/>
                    <a:pt x="1" y="7045"/>
                    <a:pt x="1" y="7359"/>
                  </a:cubicBezTo>
                  <a:cubicBezTo>
                    <a:pt x="1" y="7673"/>
                    <a:pt x="251" y="7927"/>
                    <a:pt x="565" y="7927"/>
                  </a:cubicBezTo>
                  <a:lnTo>
                    <a:pt x="5094" y="7927"/>
                  </a:lnTo>
                  <a:cubicBezTo>
                    <a:pt x="5408" y="7927"/>
                    <a:pt x="5659" y="7673"/>
                    <a:pt x="5659" y="7359"/>
                  </a:cubicBezTo>
                  <a:cubicBezTo>
                    <a:pt x="5659" y="7045"/>
                    <a:pt x="5408" y="6795"/>
                    <a:pt x="5094" y="6795"/>
                  </a:cubicBezTo>
                  <a:lnTo>
                    <a:pt x="4530" y="6795"/>
                  </a:lnTo>
                  <a:lnTo>
                    <a:pt x="4530" y="565"/>
                  </a:lnTo>
                  <a:cubicBezTo>
                    <a:pt x="4530" y="251"/>
                    <a:pt x="4276" y="1"/>
                    <a:pt x="39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7" name="Google Shape;1592;p33">
            <a:extLst>
              <a:ext uri="{FF2B5EF4-FFF2-40B4-BE49-F238E27FC236}">
                <a16:creationId xmlns:a16="http://schemas.microsoft.com/office/drawing/2014/main" id="{68656CC2-17F7-C0AE-532C-C3C226F9A2EF}"/>
              </a:ext>
            </a:extLst>
          </p:cNvPr>
          <p:cNvGrpSpPr/>
          <p:nvPr/>
        </p:nvGrpSpPr>
        <p:grpSpPr>
          <a:xfrm>
            <a:off x="5917283" y="2921335"/>
            <a:ext cx="346058" cy="301259"/>
            <a:chOff x="4013171" y="2771357"/>
            <a:chExt cx="346058" cy="301259"/>
          </a:xfrm>
          <a:solidFill>
            <a:schemeClr val="accent6">
              <a:lumMod val="50000"/>
            </a:schemeClr>
          </a:solidFill>
        </p:grpSpPr>
        <p:sp>
          <p:nvSpPr>
            <p:cNvPr id="28" name="Google Shape;1593;p33">
              <a:extLst>
                <a:ext uri="{FF2B5EF4-FFF2-40B4-BE49-F238E27FC236}">
                  <a16:creationId xmlns:a16="http://schemas.microsoft.com/office/drawing/2014/main" id="{AB0A7544-6B1A-9473-43AC-9F53AEAD02E4}"/>
                </a:ext>
              </a:extLst>
            </p:cNvPr>
            <p:cNvSpPr/>
            <p:nvPr/>
          </p:nvSpPr>
          <p:spPr>
            <a:xfrm>
              <a:off x="4013171" y="2882732"/>
              <a:ext cx="110659" cy="189884"/>
            </a:xfrm>
            <a:custGeom>
              <a:avLst/>
              <a:gdLst/>
              <a:ahLst/>
              <a:cxnLst/>
              <a:rect l="l" t="t" r="r" b="b"/>
              <a:pathLst>
                <a:path w="7670" h="13159" extrusionOk="0">
                  <a:moveTo>
                    <a:pt x="1028" y="1"/>
                  </a:moveTo>
                  <a:cubicBezTo>
                    <a:pt x="276" y="1"/>
                    <a:pt x="1" y="302"/>
                    <a:pt x="1" y="1078"/>
                  </a:cubicBezTo>
                  <a:cubicBezTo>
                    <a:pt x="1" y="2908"/>
                    <a:pt x="1" y="4738"/>
                    <a:pt x="1" y="6567"/>
                  </a:cubicBezTo>
                  <a:cubicBezTo>
                    <a:pt x="1" y="8422"/>
                    <a:pt x="1" y="10302"/>
                    <a:pt x="1" y="12156"/>
                  </a:cubicBezTo>
                  <a:cubicBezTo>
                    <a:pt x="1" y="12858"/>
                    <a:pt x="276" y="13159"/>
                    <a:pt x="1003" y="13159"/>
                  </a:cubicBezTo>
                  <a:lnTo>
                    <a:pt x="6642" y="13159"/>
                  </a:lnTo>
                  <a:cubicBezTo>
                    <a:pt x="7369" y="13159"/>
                    <a:pt x="7670" y="12858"/>
                    <a:pt x="7670" y="12131"/>
                  </a:cubicBezTo>
                  <a:cubicBezTo>
                    <a:pt x="7670" y="8422"/>
                    <a:pt x="7670" y="4738"/>
                    <a:pt x="7670" y="1028"/>
                  </a:cubicBezTo>
                  <a:cubicBezTo>
                    <a:pt x="7670" y="302"/>
                    <a:pt x="7369" y="1"/>
                    <a:pt x="66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94;p33">
              <a:extLst>
                <a:ext uri="{FF2B5EF4-FFF2-40B4-BE49-F238E27FC236}">
                  <a16:creationId xmlns:a16="http://schemas.microsoft.com/office/drawing/2014/main" id="{2D88E4B1-07D0-92AB-2AEC-E251A480A357}"/>
                </a:ext>
              </a:extLst>
            </p:cNvPr>
            <p:cNvSpPr/>
            <p:nvPr/>
          </p:nvSpPr>
          <p:spPr>
            <a:xfrm>
              <a:off x="4139368" y="2771357"/>
              <a:ext cx="219861" cy="286089"/>
            </a:xfrm>
            <a:custGeom>
              <a:avLst/>
              <a:gdLst/>
              <a:ahLst/>
              <a:cxnLst/>
              <a:rect l="l" t="t" r="r" b="b"/>
              <a:pathLst>
                <a:path w="15239" h="19826" extrusionOk="0">
                  <a:moveTo>
                    <a:pt x="6692" y="19775"/>
                  </a:moveTo>
                  <a:cubicBezTo>
                    <a:pt x="5164" y="19775"/>
                    <a:pt x="3610" y="19750"/>
                    <a:pt x="2081" y="19775"/>
                  </a:cubicBezTo>
                  <a:cubicBezTo>
                    <a:pt x="1279" y="19800"/>
                    <a:pt x="702" y="19424"/>
                    <a:pt x="176" y="18923"/>
                  </a:cubicBezTo>
                  <a:cubicBezTo>
                    <a:pt x="76" y="18798"/>
                    <a:pt x="1" y="18572"/>
                    <a:pt x="1" y="18397"/>
                  </a:cubicBezTo>
                  <a:cubicBezTo>
                    <a:pt x="1" y="15740"/>
                    <a:pt x="1" y="13108"/>
                    <a:pt x="1" y="10452"/>
                  </a:cubicBezTo>
                  <a:cubicBezTo>
                    <a:pt x="1" y="10276"/>
                    <a:pt x="76" y="10051"/>
                    <a:pt x="201" y="9975"/>
                  </a:cubicBezTo>
                  <a:cubicBezTo>
                    <a:pt x="1805" y="8898"/>
                    <a:pt x="2758" y="7344"/>
                    <a:pt x="3484" y="5615"/>
                  </a:cubicBezTo>
                  <a:cubicBezTo>
                    <a:pt x="3760" y="5013"/>
                    <a:pt x="3986" y="4411"/>
                    <a:pt x="4186" y="3785"/>
                  </a:cubicBezTo>
                  <a:cubicBezTo>
                    <a:pt x="4311" y="3434"/>
                    <a:pt x="4362" y="3058"/>
                    <a:pt x="4387" y="2707"/>
                  </a:cubicBezTo>
                  <a:cubicBezTo>
                    <a:pt x="4412" y="2031"/>
                    <a:pt x="4412" y="1354"/>
                    <a:pt x="4387" y="702"/>
                  </a:cubicBezTo>
                  <a:cubicBezTo>
                    <a:pt x="4362" y="226"/>
                    <a:pt x="4612" y="0"/>
                    <a:pt x="4988" y="126"/>
                  </a:cubicBezTo>
                  <a:cubicBezTo>
                    <a:pt x="5464" y="276"/>
                    <a:pt x="5966" y="502"/>
                    <a:pt x="6316" y="828"/>
                  </a:cubicBezTo>
                  <a:cubicBezTo>
                    <a:pt x="7043" y="1529"/>
                    <a:pt x="7369" y="2507"/>
                    <a:pt x="7369" y="3484"/>
                  </a:cubicBezTo>
                  <a:cubicBezTo>
                    <a:pt x="7344" y="4612"/>
                    <a:pt x="7194" y="5740"/>
                    <a:pt x="7043" y="6843"/>
                  </a:cubicBezTo>
                  <a:cubicBezTo>
                    <a:pt x="6943" y="7469"/>
                    <a:pt x="7068" y="7720"/>
                    <a:pt x="7720" y="7720"/>
                  </a:cubicBezTo>
                  <a:cubicBezTo>
                    <a:pt x="9324" y="7720"/>
                    <a:pt x="10928" y="7720"/>
                    <a:pt x="12532" y="7720"/>
                  </a:cubicBezTo>
                  <a:cubicBezTo>
                    <a:pt x="13409" y="7720"/>
                    <a:pt x="14136" y="8096"/>
                    <a:pt x="14738" y="8672"/>
                  </a:cubicBezTo>
                  <a:cubicBezTo>
                    <a:pt x="15239" y="9173"/>
                    <a:pt x="15189" y="10301"/>
                    <a:pt x="14763" y="10828"/>
                  </a:cubicBezTo>
                  <a:cubicBezTo>
                    <a:pt x="14637" y="11003"/>
                    <a:pt x="14587" y="11354"/>
                    <a:pt x="14662" y="11554"/>
                  </a:cubicBezTo>
                  <a:cubicBezTo>
                    <a:pt x="14963" y="12381"/>
                    <a:pt x="14938" y="13108"/>
                    <a:pt x="14311" y="13785"/>
                  </a:cubicBezTo>
                  <a:cubicBezTo>
                    <a:pt x="14161" y="13935"/>
                    <a:pt x="14161" y="14186"/>
                    <a:pt x="14136" y="14412"/>
                  </a:cubicBezTo>
                  <a:cubicBezTo>
                    <a:pt x="14061" y="14938"/>
                    <a:pt x="14036" y="15464"/>
                    <a:pt x="13961" y="15965"/>
                  </a:cubicBezTo>
                  <a:cubicBezTo>
                    <a:pt x="13910" y="16191"/>
                    <a:pt x="13785" y="16492"/>
                    <a:pt x="13635" y="16592"/>
                  </a:cubicBezTo>
                  <a:cubicBezTo>
                    <a:pt x="13033" y="16943"/>
                    <a:pt x="12983" y="17494"/>
                    <a:pt x="12933" y="18071"/>
                  </a:cubicBezTo>
                  <a:cubicBezTo>
                    <a:pt x="12908" y="18371"/>
                    <a:pt x="12758" y="18672"/>
                    <a:pt x="12632" y="18948"/>
                  </a:cubicBezTo>
                  <a:cubicBezTo>
                    <a:pt x="12357" y="19524"/>
                    <a:pt x="11956" y="19825"/>
                    <a:pt x="11254" y="19800"/>
                  </a:cubicBezTo>
                  <a:cubicBezTo>
                    <a:pt x="9750" y="19750"/>
                    <a:pt x="8221" y="19775"/>
                    <a:pt x="6692" y="19775"/>
                  </a:cubicBezTo>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37237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grpSp>
        <p:nvGrpSpPr>
          <p:cNvPr id="130" name="Google Shape;130;p16"/>
          <p:cNvGrpSpPr/>
          <p:nvPr/>
        </p:nvGrpSpPr>
        <p:grpSpPr>
          <a:xfrm>
            <a:off x="136435" y="842536"/>
            <a:ext cx="1285779" cy="2692117"/>
            <a:chOff x="993206" y="1713615"/>
            <a:chExt cx="1285779" cy="2692117"/>
          </a:xfrm>
        </p:grpSpPr>
        <p:sp>
          <p:nvSpPr>
            <p:cNvPr id="134" name="Google Shape;134;p16"/>
            <p:cNvSpPr/>
            <p:nvPr/>
          </p:nvSpPr>
          <p:spPr>
            <a:xfrm>
              <a:off x="993206" y="1713615"/>
              <a:ext cx="1285779" cy="2692117"/>
            </a:xfrm>
            <a:custGeom>
              <a:avLst/>
              <a:gdLst/>
              <a:ahLst/>
              <a:cxnLst/>
              <a:rect l="l" t="t" r="r" b="b"/>
              <a:pathLst>
                <a:path w="7039" h="14738" extrusionOk="0">
                  <a:moveTo>
                    <a:pt x="716" y="1"/>
                  </a:moveTo>
                  <a:cubicBezTo>
                    <a:pt x="324" y="1"/>
                    <a:pt x="1" y="324"/>
                    <a:pt x="1" y="716"/>
                  </a:cubicBezTo>
                  <a:lnTo>
                    <a:pt x="1" y="14022"/>
                  </a:lnTo>
                  <a:cubicBezTo>
                    <a:pt x="1" y="14419"/>
                    <a:pt x="324" y="14737"/>
                    <a:pt x="716" y="14737"/>
                  </a:cubicBezTo>
                  <a:lnTo>
                    <a:pt x="6323" y="14737"/>
                  </a:lnTo>
                  <a:cubicBezTo>
                    <a:pt x="6720" y="14737"/>
                    <a:pt x="7038" y="14419"/>
                    <a:pt x="7038" y="14022"/>
                  </a:cubicBezTo>
                  <a:lnTo>
                    <a:pt x="7038" y="716"/>
                  </a:lnTo>
                  <a:cubicBezTo>
                    <a:pt x="7038" y="324"/>
                    <a:pt x="6720" y="1"/>
                    <a:pt x="6323"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16"/>
            <p:cNvSpPr/>
            <p:nvPr/>
          </p:nvSpPr>
          <p:spPr>
            <a:xfrm>
              <a:off x="1132762" y="1731516"/>
              <a:ext cx="1135446" cy="2531006"/>
            </a:xfrm>
            <a:custGeom>
              <a:avLst/>
              <a:gdLst/>
              <a:ahLst/>
              <a:cxnLst/>
              <a:rect l="l" t="t" r="r" b="b"/>
              <a:pathLst>
                <a:path w="6216" h="13856" extrusionOk="0">
                  <a:moveTo>
                    <a:pt x="1" y="1"/>
                  </a:moveTo>
                  <a:lnTo>
                    <a:pt x="6216" y="13856"/>
                  </a:lnTo>
                  <a:lnTo>
                    <a:pt x="6216" y="711"/>
                  </a:lnTo>
                  <a:cubicBezTo>
                    <a:pt x="6216" y="319"/>
                    <a:pt x="5902" y="1"/>
                    <a:pt x="5510" y="1"/>
                  </a:cubicBez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16"/>
            <p:cNvSpPr/>
            <p:nvPr/>
          </p:nvSpPr>
          <p:spPr>
            <a:xfrm>
              <a:off x="999600" y="1736083"/>
              <a:ext cx="1262398" cy="2657045"/>
            </a:xfrm>
            <a:custGeom>
              <a:avLst/>
              <a:gdLst/>
              <a:ahLst/>
              <a:cxnLst/>
              <a:rect l="l" t="t" r="r" b="b"/>
              <a:pathLst>
                <a:path w="6911" h="14546" extrusionOk="0">
                  <a:moveTo>
                    <a:pt x="6680" y="1817"/>
                  </a:moveTo>
                  <a:lnTo>
                    <a:pt x="6680" y="12597"/>
                  </a:lnTo>
                  <a:lnTo>
                    <a:pt x="201" y="12597"/>
                  </a:lnTo>
                  <a:lnTo>
                    <a:pt x="201" y="1817"/>
                  </a:lnTo>
                  <a:close/>
                  <a:moveTo>
                    <a:pt x="745" y="0"/>
                  </a:moveTo>
                  <a:cubicBezTo>
                    <a:pt x="358" y="0"/>
                    <a:pt x="0" y="284"/>
                    <a:pt x="0" y="676"/>
                  </a:cubicBezTo>
                  <a:lnTo>
                    <a:pt x="0" y="13821"/>
                  </a:lnTo>
                  <a:cubicBezTo>
                    <a:pt x="0" y="14213"/>
                    <a:pt x="358" y="14546"/>
                    <a:pt x="745" y="14546"/>
                  </a:cubicBezTo>
                  <a:lnTo>
                    <a:pt x="6254" y="14546"/>
                  </a:lnTo>
                  <a:cubicBezTo>
                    <a:pt x="6646" y="14546"/>
                    <a:pt x="6910" y="14213"/>
                    <a:pt x="6910" y="13821"/>
                  </a:cubicBezTo>
                  <a:lnTo>
                    <a:pt x="6910" y="676"/>
                  </a:lnTo>
                  <a:cubicBezTo>
                    <a:pt x="6910" y="284"/>
                    <a:pt x="6646" y="0"/>
                    <a:pt x="6254"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6"/>
            <p:cNvSpPr/>
            <p:nvPr/>
          </p:nvSpPr>
          <p:spPr>
            <a:xfrm>
              <a:off x="1501380" y="1916739"/>
              <a:ext cx="271258" cy="48589"/>
            </a:xfrm>
            <a:custGeom>
              <a:avLst/>
              <a:gdLst/>
              <a:ahLst/>
              <a:cxnLst/>
              <a:rect l="l" t="t" r="r" b="b"/>
              <a:pathLst>
                <a:path w="1485" h="266" extrusionOk="0">
                  <a:moveTo>
                    <a:pt x="123" y="1"/>
                  </a:moveTo>
                  <a:cubicBezTo>
                    <a:pt x="59" y="1"/>
                    <a:pt x="1" y="69"/>
                    <a:pt x="1" y="133"/>
                  </a:cubicBezTo>
                  <a:lnTo>
                    <a:pt x="1" y="148"/>
                  </a:lnTo>
                  <a:cubicBezTo>
                    <a:pt x="1" y="216"/>
                    <a:pt x="59" y="265"/>
                    <a:pt x="123" y="265"/>
                  </a:cubicBezTo>
                  <a:lnTo>
                    <a:pt x="1357" y="265"/>
                  </a:lnTo>
                  <a:cubicBezTo>
                    <a:pt x="1421" y="265"/>
                    <a:pt x="1485" y="216"/>
                    <a:pt x="1485" y="148"/>
                  </a:cubicBezTo>
                  <a:lnTo>
                    <a:pt x="1485" y="133"/>
                  </a:lnTo>
                  <a:cubicBezTo>
                    <a:pt x="1485" y="69"/>
                    <a:pt x="1421" y="1"/>
                    <a:pt x="1357"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6"/>
            <p:cNvSpPr/>
            <p:nvPr/>
          </p:nvSpPr>
          <p:spPr>
            <a:xfrm>
              <a:off x="1609700" y="1820109"/>
              <a:ext cx="42196" cy="48589"/>
            </a:xfrm>
            <a:custGeom>
              <a:avLst/>
              <a:gdLst/>
              <a:ahLst/>
              <a:cxnLst/>
              <a:rect l="l" t="t" r="r" b="b"/>
              <a:pathLst>
                <a:path w="231" h="266" extrusionOk="0">
                  <a:moveTo>
                    <a:pt x="103" y="1"/>
                  </a:moveTo>
                  <a:cubicBezTo>
                    <a:pt x="39" y="1"/>
                    <a:pt x="0" y="60"/>
                    <a:pt x="0" y="128"/>
                  </a:cubicBezTo>
                  <a:lnTo>
                    <a:pt x="0" y="143"/>
                  </a:lnTo>
                  <a:cubicBezTo>
                    <a:pt x="0" y="206"/>
                    <a:pt x="39" y="265"/>
                    <a:pt x="103" y="265"/>
                  </a:cubicBezTo>
                  <a:lnTo>
                    <a:pt x="118" y="265"/>
                  </a:lnTo>
                  <a:cubicBezTo>
                    <a:pt x="186" y="265"/>
                    <a:pt x="230" y="206"/>
                    <a:pt x="230" y="143"/>
                  </a:cubicBezTo>
                  <a:lnTo>
                    <a:pt x="230" y="128"/>
                  </a:lnTo>
                  <a:cubicBezTo>
                    <a:pt x="230" y="60"/>
                    <a:pt x="186" y="1"/>
                    <a:pt x="118"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6"/>
            <p:cNvSpPr/>
            <p:nvPr/>
          </p:nvSpPr>
          <p:spPr>
            <a:xfrm>
              <a:off x="1505033" y="4074561"/>
              <a:ext cx="261394" cy="262307"/>
            </a:xfrm>
            <a:custGeom>
              <a:avLst/>
              <a:gdLst/>
              <a:ahLst/>
              <a:cxnLst/>
              <a:rect l="l" t="t" r="r" b="b"/>
              <a:pathLst>
                <a:path w="1431" h="1436" extrusionOk="0">
                  <a:moveTo>
                    <a:pt x="715" y="0"/>
                  </a:moveTo>
                  <a:cubicBezTo>
                    <a:pt x="319" y="0"/>
                    <a:pt x="0" y="323"/>
                    <a:pt x="0" y="720"/>
                  </a:cubicBezTo>
                  <a:cubicBezTo>
                    <a:pt x="0" y="1112"/>
                    <a:pt x="319" y="1435"/>
                    <a:pt x="715" y="1435"/>
                  </a:cubicBezTo>
                  <a:cubicBezTo>
                    <a:pt x="1112" y="1435"/>
                    <a:pt x="1430" y="1112"/>
                    <a:pt x="1430" y="720"/>
                  </a:cubicBezTo>
                  <a:cubicBezTo>
                    <a:pt x="1430" y="323"/>
                    <a:pt x="1112" y="0"/>
                    <a:pt x="715"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16"/>
          <p:cNvGrpSpPr/>
          <p:nvPr/>
        </p:nvGrpSpPr>
        <p:grpSpPr>
          <a:xfrm>
            <a:off x="176213" y="1191290"/>
            <a:ext cx="1188398" cy="1796911"/>
            <a:chOff x="380360" y="1095036"/>
            <a:chExt cx="1216560" cy="1848805"/>
          </a:xfrm>
        </p:grpSpPr>
        <p:sp>
          <p:nvSpPr>
            <p:cNvPr id="123" name="Google Shape;123;p16"/>
            <p:cNvSpPr/>
            <p:nvPr/>
          </p:nvSpPr>
          <p:spPr>
            <a:xfrm>
              <a:off x="380360" y="1095036"/>
              <a:ext cx="1216560" cy="1157541"/>
            </a:xfrm>
            <a:custGeom>
              <a:avLst/>
              <a:gdLst/>
              <a:ahLst/>
              <a:cxnLst/>
              <a:rect l="l" t="t" r="r" b="b"/>
              <a:pathLst>
                <a:path w="4631" h="8328" extrusionOk="0">
                  <a:moveTo>
                    <a:pt x="12" y="0"/>
                  </a:moveTo>
                  <a:cubicBezTo>
                    <a:pt x="12" y="0"/>
                    <a:pt x="12" y="40"/>
                    <a:pt x="12" y="103"/>
                  </a:cubicBezTo>
                  <a:lnTo>
                    <a:pt x="12" y="8282"/>
                  </a:lnTo>
                  <a:cubicBezTo>
                    <a:pt x="12" y="8295"/>
                    <a:pt x="1" y="8328"/>
                    <a:pt x="9" y="8328"/>
                  </a:cubicBezTo>
                  <a:cubicBezTo>
                    <a:pt x="9" y="8328"/>
                    <a:pt x="11" y="8327"/>
                    <a:pt x="12" y="8326"/>
                  </a:cubicBezTo>
                  <a:cubicBezTo>
                    <a:pt x="52" y="8282"/>
                    <a:pt x="1046" y="7102"/>
                    <a:pt x="2314" y="7102"/>
                  </a:cubicBezTo>
                  <a:cubicBezTo>
                    <a:pt x="3570" y="7102"/>
                    <a:pt x="4555" y="8327"/>
                    <a:pt x="4619" y="8327"/>
                  </a:cubicBezTo>
                  <a:cubicBezTo>
                    <a:pt x="4620" y="8327"/>
                    <a:pt x="4620" y="8326"/>
                    <a:pt x="4621" y="8326"/>
                  </a:cubicBezTo>
                  <a:cubicBezTo>
                    <a:pt x="4631" y="8316"/>
                    <a:pt x="4616" y="8297"/>
                    <a:pt x="4616" y="8282"/>
                  </a:cubicBezTo>
                  <a:lnTo>
                    <a:pt x="4621" y="8282"/>
                  </a:lnTo>
                  <a:lnTo>
                    <a:pt x="4621" y="103"/>
                  </a:lnTo>
                  <a:cubicBezTo>
                    <a:pt x="4616" y="44"/>
                    <a:pt x="4572" y="0"/>
                    <a:pt x="45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solidFill>
                    <a:schemeClr val="lt1"/>
                  </a:solidFill>
                  <a:latin typeface="Fira Sans Extra Condensed Medium"/>
                  <a:ea typeface="Fira Sans Extra Condensed Medium"/>
                  <a:cs typeface="Fira Sans Extra Condensed Medium"/>
                  <a:sym typeface="Fira Sans Extra Condensed Medium"/>
                </a:rPr>
                <a:t>01</a:t>
              </a:r>
              <a:endParaRPr sz="5400" dirty="0">
                <a:solidFill>
                  <a:schemeClr val="lt1"/>
                </a:solidFill>
                <a:latin typeface="Fira Sans Extra Condensed Medium"/>
                <a:ea typeface="Fira Sans Extra Condensed Medium"/>
                <a:cs typeface="Fira Sans Extra Condensed Medium"/>
                <a:sym typeface="Fira Sans Extra Condensed Medium"/>
              </a:endParaRPr>
            </a:p>
          </p:txBody>
        </p:sp>
        <p:sp>
          <p:nvSpPr>
            <p:cNvPr id="125" name="Google Shape;125;p16"/>
            <p:cNvSpPr txBox="1"/>
            <p:nvPr/>
          </p:nvSpPr>
          <p:spPr>
            <a:xfrm>
              <a:off x="425026" y="2719741"/>
              <a:ext cx="1135500" cy="224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800" dirty="0">
                  <a:solidFill>
                    <a:schemeClr val="bg1"/>
                  </a:solidFill>
                  <a:latin typeface="Fira Sans Extra Condensed Medium"/>
                  <a:ea typeface="Fira Sans Extra Condensed Medium"/>
                  <a:cs typeface="Fira Sans Extra Condensed Medium"/>
                  <a:sym typeface="Fira Sans Extra Condensed Medium"/>
                </a:rPr>
                <a:t>Mô tả</a:t>
              </a:r>
              <a:endParaRPr sz="2800" dirty="0">
                <a:solidFill>
                  <a:schemeClr val="bg1"/>
                </a:solidFill>
                <a:latin typeface="Fira Sans Extra Condensed Medium"/>
                <a:ea typeface="Fira Sans Extra Condensed Medium"/>
                <a:cs typeface="Fira Sans Extra Condensed Medium"/>
                <a:sym typeface="Fira Sans Extra Condensed Medium"/>
              </a:endParaRPr>
            </a:p>
          </p:txBody>
        </p:sp>
      </p:grpSp>
      <p:sp>
        <p:nvSpPr>
          <p:cNvPr id="4" name="Google Shape;202;p18">
            <a:extLst>
              <a:ext uri="{FF2B5EF4-FFF2-40B4-BE49-F238E27FC236}">
                <a16:creationId xmlns:a16="http://schemas.microsoft.com/office/drawing/2014/main" id="{E5C7BFDC-78D2-0B23-BD37-47D761D00951}"/>
              </a:ext>
            </a:extLst>
          </p:cNvPr>
          <p:cNvSpPr txBox="1">
            <a:spLocks noGrp="1"/>
          </p:cNvSpPr>
          <p:nvPr>
            <p:ph type="title"/>
          </p:nvPr>
        </p:nvSpPr>
        <p:spPr>
          <a:xfrm>
            <a:off x="2125800" y="186965"/>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Xử lý dữ liệu</a:t>
            </a:r>
            <a:endParaRPr sz="4800" dirty="0"/>
          </a:p>
        </p:txBody>
      </p:sp>
      <p:sp>
        <p:nvSpPr>
          <p:cNvPr id="32" name="TextBox 31">
            <a:extLst>
              <a:ext uri="{FF2B5EF4-FFF2-40B4-BE49-F238E27FC236}">
                <a16:creationId xmlns:a16="http://schemas.microsoft.com/office/drawing/2014/main" id="{FE5DC4CA-E8D1-AE9C-5A9F-58CBC002274E}"/>
              </a:ext>
            </a:extLst>
          </p:cNvPr>
          <p:cNvSpPr txBox="1"/>
          <p:nvPr/>
        </p:nvSpPr>
        <p:spPr>
          <a:xfrm>
            <a:off x="1609974" y="1555340"/>
            <a:ext cx="3579826" cy="3284041"/>
          </a:xfrm>
          <a:prstGeom prst="rect">
            <a:avLst/>
          </a:prstGeom>
          <a:noFill/>
        </p:spPr>
        <p:txBody>
          <a:bodyPr wrap="none" rtlCol="0">
            <a:spAutoFit/>
          </a:bodyPr>
          <a:lstStyle/>
          <a:p>
            <a:pPr>
              <a:lnSpc>
                <a:spcPct val="150000"/>
              </a:lnSpc>
            </a:pPr>
            <a:r>
              <a:rPr lang="en-US" dirty="0"/>
              <a:t>• </a:t>
            </a:r>
            <a:r>
              <a:rPr lang="vi-VN" dirty="0"/>
              <a:t>Name: Tên mẫu sản phẩm</a:t>
            </a:r>
          </a:p>
          <a:p>
            <a:pPr>
              <a:lnSpc>
                <a:spcPct val="150000"/>
              </a:lnSpc>
            </a:pPr>
            <a:r>
              <a:rPr lang="en-US" dirty="0"/>
              <a:t>• </a:t>
            </a:r>
            <a:r>
              <a:rPr lang="vi-VN" dirty="0"/>
              <a:t>Brand: Thương hiệu, hãng</a:t>
            </a:r>
          </a:p>
          <a:p>
            <a:pPr>
              <a:lnSpc>
                <a:spcPct val="150000"/>
              </a:lnSpc>
            </a:pPr>
            <a:r>
              <a:rPr lang="en-US" dirty="0"/>
              <a:t>• </a:t>
            </a:r>
            <a:r>
              <a:rPr lang="vi-VN" dirty="0"/>
              <a:t>Status: Tình trạng sản phẩm</a:t>
            </a:r>
            <a:endParaRPr lang="en-US" dirty="0"/>
          </a:p>
          <a:p>
            <a:pPr>
              <a:lnSpc>
                <a:spcPct val="150000"/>
              </a:lnSpc>
            </a:pPr>
            <a:r>
              <a:rPr lang="vi-VN" dirty="0"/>
              <a:t>• Size: Kích cỡ màn hình (inch)</a:t>
            </a:r>
          </a:p>
          <a:p>
            <a:pPr>
              <a:lnSpc>
                <a:spcPct val="150000"/>
              </a:lnSpc>
            </a:pPr>
            <a:r>
              <a:rPr lang="vi-VN" dirty="0"/>
              <a:t>• Resolution: Độ phân giải màn hình (pixel)</a:t>
            </a:r>
          </a:p>
          <a:p>
            <a:pPr>
              <a:lnSpc>
                <a:spcPct val="150000"/>
              </a:lnSpc>
            </a:pPr>
            <a:r>
              <a:rPr lang="vi-VN" dirty="0"/>
              <a:t>• OS: Hệ điều hành</a:t>
            </a:r>
          </a:p>
          <a:p>
            <a:pPr>
              <a:lnSpc>
                <a:spcPct val="150000"/>
              </a:lnSpc>
            </a:pPr>
            <a:r>
              <a:rPr lang="vi-VN" dirty="0"/>
              <a:t>• Chipset: </a:t>
            </a:r>
            <a:r>
              <a:rPr lang="en-US" dirty="0" err="1"/>
              <a:t>Bộ</a:t>
            </a:r>
            <a:r>
              <a:rPr lang="en-US" dirty="0"/>
              <a:t> </a:t>
            </a:r>
            <a:r>
              <a:rPr lang="en-US" dirty="0" err="1"/>
              <a:t>xử</a:t>
            </a:r>
            <a:r>
              <a:rPr lang="en-US" dirty="0"/>
              <a:t> </a:t>
            </a:r>
            <a:r>
              <a:rPr lang="en-US" dirty="0" err="1"/>
              <a:t>lý</a:t>
            </a:r>
            <a:r>
              <a:rPr lang="en-US" dirty="0"/>
              <a:t> </a:t>
            </a:r>
            <a:r>
              <a:rPr lang="en-US" dirty="0" err="1"/>
              <a:t>trung</a:t>
            </a:r>
            <a:r>
              <a:rPr lang="en-US" dirty="0"/>
              <a:t> </a:t>
            </a:r>
            <a:r>
              <a:rPr lang="en-US" dirty="0" err="1"/>
              <a:t>tâm</a:t>
            </a:r>
            <a:endParaRPr lang="vi-VN" dirty="0"/>
          </a:p>
          <a:p>
            <a:pPr>
              <a:lnSpc>
                <a:spcPct val="150000"/>
              </a:lnSpc>
            </a:pPr>
            <a:r>
              <a:rPr lang="vi-VN" dirty="0"/>
              <a:t>• Card slot: </a:t>
            </a:r>
            <a:r>
              <a:rPr lang="en-US" dirty="0" err="1"/>
              <a:t>Loại</a:t>
            </a:r>
            <a:r>
              <a:rPr lang="en-US" dirty="0"/>
              <a:t> </a:t>
            </a:r>
            <a:r>
              <a:rPr lang="en-US" dirty="0" err="1"/>
              <a:t>thẻ</a:t>
            </a:r>
            <a:r>
              <a:rPr lang="en-US" dirty="0"/>
              <a:t> </a:t>
            </a:r>
            <a:r>
              <a:rPr lang="en-US" dirty="0" err="1"/>
              <a:t>nhớ</a:t>
            </a:r>
            <a:r>
              <a:rPr lang="en-US" dirty="0"/>
              <a:t> </a:t>
            </a:r>
            <a:r>
              <a:rPr lang="en-US" dirty="0" err="1"/>
              <a:t>hỗ</a:t>
            </a:r>
            <a:r>
              <a:rPr lang="en-US" dirty="0"/>
              <a:t> </a:t>
            </a:r>
            <a:r>
              <a:rPr lang="en-US" dirty="0" err="1"/>
              <a:t>trợ</a:t>
            </a:r>
            <a:endParaRPr lang="vi-VN" dirty="0"/>
          </a:p>
          <a:p>
            <a:pPr>
              <a:lnSpc>
                <a:spcPct val="150000"/>
              </a:lnSpc>
            </a:pPr>
            <a:r>
              <a:rPr lang="vi-VN" dirty="0"/>
              <a:t>• ROM: Dung lượng lưu trữ (</a:t>
            </a:r>
            <a:r>
              <a:rPr lang="en-US" dirty="0"/>
              <a:t>MB/</a:t>
            </a:r>
            <a:r>
              <a:rPr lang="vi-VN" dirty="0"/>
              <a:t>GB)</a:t>
            </a:r>
          </a:p>
          <a:p>
            <a:pPr>
              <a:lnSpc>
                <a:spcPct val="150000"/>
              </a:lnSpc>
            </a:pPr>
            <a:r>
              <a:rPr lang="vi-VN" dirty="0"/>
              <a:t>• RAM: Bộ nhớ tạm thời (</a:t>
            </a:r>
            <a:r>
              <a:rPr lang="en-US" dirty="0"/>
              <a:t>MB/</a:t>
            </a:r>
            <a:r>
              <a:rPr lang="vi-VN" dirty="0"/>
              <a:t>GB)</a:t>
            </a:r>
          </a:p>
        </p:txBody>
      </p:sp>
      <p:sp>
        <p:nvSpPr>
          <p:cNvPr id="33" name="Google Shape;133;p16">
            <a:extLst>
              <a:ext uri="{FF2B5EF4-FFF2-40B4-BE49-F238E27FC236}">
                <a16:creationId xmlns:a16="http://schemas.microsoft.com/office/drawing/2014/main" id="{883458BB-6314-C793-EDDF-63E18AE3DF79}"/>
              </a:ext>
            </a:extLst>
          </p:cNvPr>
          <p:cNvSpPr/>
          <p:nvPr/>
        </p:nvSpPr>
        <p:spPr>
          <a:xfrm>
            <a:off x="1404294" y="852933"/>
            <a:ext cx="6916436" cy="319703"/>
          </a:xfrm>
          <a:custGeom>
            <a:avLst/>
            <a:gdLst/>
            <a:ahLst/>
            <a:cxnLst/>
            <a:rect l="l" t="t" r="r" b="b"/>
            <a:pathLst>
              <a:path w="260408" h="12037" extrusionOk="0">
                <a:moveTo>
                  <a:pt x="20225" y="1"/>
                </a:moveTo>
                <a:cubicBezTo>
                  <a:pt x="11881" y="1"/>
                  <a:pt x="5770" y="1924"/>
                  <a:pt x="2544" y="5522"/>
                </a:cubicBezTo>
                <a:cubicBezTo>
                  <a:pt x="497" y="7818"/>
                  <a:pt x="94" y="10206"/>
                  <a:pt x="32" y="11416"/>
                </a:cubicBezTo>
                <a:cubicBezTo>
                  <a:pt x="1" y="11757"/>
                  <a:pt x="249" y="12036"/>
                  <a:pt x="590" y="12036"/>
                </a:cubicBezTo>
                <a:lnTo>
                  <a:pt x="621" y="12036"/>
                </a:lnTo>
                <a:cubicBezTo>
                  <a:pt x="900" y="12036"/>
                  <a:pt x="1179" y="11819"/>
                  <a:pt x="1179" y="11509"/>
                </a:cubicBezTo>
                <a:cubicBezTo>
                  <a:pt x="1241" y="10423"/>
                  <a:pt x="1614" y="8314"/>
                  <a:pt x="3413" y="6298"/>
                </a:cubicBezTo>
                <a:cubicBezTo>
                  <a:pt x="6391" y="2948"/>
                  <a:pt x="12222" y="1179"/>
                  <a:pt x="20225" y="1179"/>
                </a:cubicBezTo>
                <a:lnTo>
                  <a:pt x="259819" y="1179"/>
                </a:lnTo>
                <a:cubicBezTo>
                  <a:pt x="260129" y="1179"/>
                  <a:pt x="260408" y="931"/>
                  <a:pt x="260408" y="590"/>
                </a:cubicBezTo>
                <a:cubicBezTo>
                  <a:pt x="260408" y="280"/>
                  <a:pt x="260129" y="1"/>
                  <a:pt x="259819"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TextBox 36">
            <a:extLst>
              <a:ext uri="{FF2B5EF4-FFF2-40B4-BE49-F238E27FC236}">
                <a16:creationId xmlns:a16="http://schemas.microsoft.com/office/drawing/2014/main" id="{52BBC1D8-B445-A132-CBD6-D00443747C6F}"/>
              </a:ext>
            </a:extLst>
          </p:cNvPr>
          <p:cNvSpPr txBox="1"/>
          <p:nvPr/>
        </p:nvSpPr>
        <p:spPr>
          <a:xfrm>
            <a:off x="5147954" y="1538189"/>
            <a:ext cx="4572000" cy="3284041"/>
          </a:xfrm>
          <a:prstGeom prst="rect">
            <a:avLst/>
          </a:prstGeom>
          <a:noFill/>
        </p:spPr>
        <p:txBody>
          <a:bodyPr wrap="square">
            <a:spAutoFit/>
          </a:bodyPr>
          <a:lstStyle/>
          <a:p>
            <a:pPr>
              <a:lnSpc>
                <a:spcPct val="150000"/>
              </a:lnSpc>
            </a:pPr>
            <a:r>
              <a:rPr lang="vi-VN" dirty="0"/>
              <a:t>• Num of MC: Số camera sau</a:t>
            </a:r>
          </a:p>
          <a:p>
            <a:pPr>
              <a:lnSpc>
                <a:spcPct val="150000"/>
              </a:lnSpc>
            </a:pPr>
            <a:r>
              <a:rPr lang="vi-VN" dirty="0"/>
              <a:t>• Pic MC: Độ phân giải camera sau (MP)</a:t>
            </a:r>
          </a:p>
          <a:p>
            <a:pPr>
              <a:lnSpc>
                <a:spcPct val="150000"/>
              </a:lnSpc>
            </a:pPr>
            <a:r>
              <a:rPr lang="vi-VN" dirty="0"/>
              <a:t>• Video MC: Chất lượng video camera sau (p)</a:t>
            </a:r>
          </a:p>
          <a:p>
            <a:pPr>
              <a:lnSpc>
                <a:spcPct val="150000"/>
              </a:lnSpc>
            </a:pPr>
            <a:r>
              <a:rPr lang="vi-VN" dirty="0"/>
              <a:t>• Num of SC: Số camera trước</a:t>
            </a:r>
          </a:p>
          <a:p>
            <a:pPr>
              <a:lnSpc>
                <a:spcPct val="150000"/>
              </a:lnSpc>
            </a:pPr>
            <a:r>
              <a:rPr lang="vi-VN" dirty="0"/>
              <a:t>• Pic SC: Độ phân giải camera trước (MP)</a:t>
            </a:r>
          </a:p>
          <a:p>
            <a:pPr>
              <a:lnSpc>
                <a:spcPct val="150000"/>
              </a:lnSpc>
            </a:pPr>
            <a:r>
              <a:rPr lang="vi-VN" dirty="0"/>
              <a:t>• Video SC: Chất lượng video camera trước (p)</a:t>
            </a:r>
          </a:p>
          <a:p>
            <a:pPr>
              <a:lnSpc>
                <a:spcPct val="150000"/>
              </a:lnSpc>
            </a:pPr>
            <a:r>
              <a:rPr lang="vi-VN" dirty="0"/>
              <a:t>• Loudspeaker: Có loa ngoài hay không</a:t>
            </a:r>
          </a:p>
          <a:p>
            <a:pPr>
              <a:lnSpc>
                <a:spcPct val="150000"/>
              </a:lnSpc>
            </a:pPr>
            <a:r>
              <a:rPr lang="vi-VN" dirty="0"/>
              <a:t>• 3.5mm jack: Có jack tai nghe 3.5 không</a:t>
            </a:r>
          </a:p>
          <a:p>
            <a:pPr>
              <a:lnSpc>
                <a:spcPct val="150000"/>
              </a:lnSpc>
            </a:pPr>
            <a:r>
              <a:rPr lang="vi-VN" dirty="0"/>
              <a:t>• Battery: Dung lượng pin điện thoại (mAh)</a:t>
            </a:r>
          </a:p>
          <a:p>
            <a:pPr>
              <a:lnSpc>
                <a:spcPct val="150000"/>
              </a:lnSpc>
            </a:pPr>
            <a:r>
              <a:rPr lang="vi-VN" dirty="0"/>
              <a:t>• Price: Giá của điện thoại (EUR)</a:t>
            </a:r>
            <a:endParaRPr lang="en-US" dirty="0"/>
          </a:p>
        </p:txBody>
      </p:sp>
      <p:sp>
        <p:nvSpPr>
          <p:cNvPr id="39" name="TextBox 38">
            <a:extLst>
              <a:ext uri="{FF2B5EF4-FFF2-40B4-BE49-F238E27FC236}">
                <a16:creationId xmlns:a16="http://schemas.microsoft.com/office/drawing/2014/main" id="{A0ECCC51-554C-BF49-E228-F61DF3EAB955}"/>
              </a:ext>
            </a:extLst>
          </p:cNvPr>
          <p:cNvSpPr txBox="1"/>
          <p:nvPr/>
        </p:nvSpPr>
        <p:spPr>
          <a:xfrm>
            <a:off x="1461373" y="930069"/>
            <a:ext cx="2106172" cy="698717"/>
          </a:xfrm>
          <a:prstGeom prst="rect">
            <a:avLst/>
          </a:prstGeom>
          <a:noFill/>
        </p:spPr>
        <p:txBody>
          <a:bodyPr wrap="square">
            <a:spAutoFit/>
          </a:bodyPr>
          <a:lstStyle/>
          <a:p>
            <a:pPr>
              <a:lnSpc>
                <a:spcPct val="150000"/>
              </a:lnSpc>
            </a:pPr>
            <a:r>
              <a:rPr lang="en-US" dirty="0"/>
              <a:t>- </a:t>
            </a:r>
            <a:r>
              <a:rPr lang="en-US" dirty="0" err="1"/>
              <a:t>Số</a:t>
            </a:r>
            <a:r>
              <a:rPr lang="en-US" dirty="0"/>
              <a:t> </a:t>
            </a:r>
            <a:r>
              <a:rPr lang="en-US" dirty="0" err="1"/>
              <a:t>hàng</a:t>
            </a:r>
            <a:r>
              <a:rPr lang="en-US" dirty="0"/>
              <a:t>: 12012</a:t>
            </a:r>
          </a:p>
          <a:p>
            <a:pPr>
              <a:lnSpc>
                <a:spcPct val="150000"/>
              </a:lnSpc>
            </a:pPr>
            <a:r>
              <a:rPr lang="en-US" dirty="0"/>
              <a:t>- </a:t>
            </a:r>
            <a:r>
              <a:rPr lang="en-US" dirty="0" err="1"/>
              <a:t>Số</a:t>
            </a:r>
            <a:r>
              <a:rPr lang="en-US" dirty="0"/>
              <a:t> </a:t>
            </a:r>
            <a:r>
              <a:rPr lang="en-US" dirty="0" err="1"/>
              <a:t>cột</a:t>
            </a:r>
            <a:r>
              <a:rPr lang="en-US" dirty="0"/>
              <a:t>: 21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7" grpId="0"/>
      <p:bldP spid="3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grpSp>
        <p:nvGrpSpPr>
          <p:cNvPr id="130" name="Google Shape;130;p16"/>
          <p:cNvGrpSpPr/>
          <p:nvPr/>
        </p:nvGrpSpPr>
        <p:grpSpPr>
          <a:xfrm>
            <a:off x="136435" y="842536"/>
            <a:ext cx="1285779" cy="2692117"/>
            <a:chOff x="993206" y="1713615"/>
            <a:chExt cx="1285779" cy="2692117"/>
          </a:xfrm>
        </p:grpSpPr>
        <p:sp>
          <p:nvSpPr>
            <p:cNvPr id="134" name="Google Shape;134;p16"/>
            <p:cNvSpPr/>
            <p:nvPr/>
          </p:nvSpPr>
          <p:spPr>
            <a:xfrm>
              <a:off x="993206" y="1713615"/>
              <a:ext cx="1285779" cy="2692117"/>
            </a:xfrm>
            <a:custGeom>
              <a:avLst/>
              <a:gdLst/>
              <a:ahLst/>
              <a:cxnLst/>
              <a:rect l="l" t="t" r="r" b="b"/>
              <a:pathLst>
                <a:path w="7039" h="14738" extrusionOk="0">
                  <a:moveTo>
                    <a:pt x="716" y="1"/>
                  </a:moveTo>
                  <a:cubicBezTo>
                    <a:pt x="324" y="1"/>
                    <a:pt x="1" y="324"/>
                    <a:pt x="1" y="716"/>
                  </a:cubicBezTo>
                  <a:lnTo>
                    <a:pt x="1" y="14022"/>
                  </a:lnTo>
                  <a:cubicBezTo>
                    <a:pt x="1" y="14419"/>
                    <a:pt x="324" y="14737"/>
                    <a:pt x="716" y="14737"/>
                  </a:cubicBezTo>
                  <a:lnTo>
                    <a:pt x="6323" y="14737"/>
                  </a:lnTo>
                  <a:cubicBezTo>
                    <a:pt x="6720" y="14737"/>
                    <a:pt x="7038" y="14419"/>
                    <a:pt x="7038" y="14022"/>
                  </a:cubicBezTo>
                  <a:lnTo>
                    <a:pt x="7038" y="716"/>
                  </a:lnTo>
                  <a:cubicBezTo>
                    <a:pt x="7038" y="324"/>
                    <a:pt x="6720" y="1"/>
                    <a:pt x="6323"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16"/>
            <p:cNvSpPr/>
            <p:nvPr/>
          </p:nvSpPr>
          <p:spPr>
            <a:xfrm>
              <a:off x="1132762" y="1731516"/>
              <a:ext cx="1135446" cy="2531006"/>
            </a:xfrm>
            <a:custGeom>
              <a:avLst/>
              <a:gdLst/>
              <a:ahLst/>
              <a:cxnLst/>
              <a:rect l="l" t="t" r="r" b="b"/>
              <a:pathLst>
                <a:path w="6216" h="13856" extrusionOk="0">
                  <a:moveTo>
                    <a:pt x="1" y="1"/>
                  </a:moveTo>
                  <a:lnTo>
                    <a:pt x="6216" y="13856"/>
                  </a:lnTo>
                  <a:lnTo>
                    <a:pt x="6216" y="711"/>
                  </a:lnTo>
                  <a:cubicBezTo>
                    <a:pt x="6216" y="319"/>
                    <a:pt x="5902" y="1"/>
                    <a:pt x="5510" y="1"/>
                  </a:cubicBez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16"/>
            <p:cNvSpPr/>
            <p:nvPr/>
          </p:nvSpPr>
          <p:spPr>
            <a:xfrm>
              <a:off x="999600" y="1736083"/>
              <a:ext cx="1262398" cy="2657045"/>
            </a:xfrm>
            <a:custGeom>
              <a:avLst/>
              <a:gdLst/>
              <a:ahLst/>
              <a:cxnLst/>
              <a:rect l="l" t="t" r="r" b="b"/>
              <a:pathLst>
                <a:path w="6911" h="14546" extrusionOk="0">
                  <a:moveTo>
                    <a:pt x="6680" y="1817"/>
                  </a:moveTo>
                  <a:lnTo>
                    <a:pt x="6680" y="12597"/>
                  </a:lnTo>
                  <a:lnTo>
                    <a:pt x="201" y="12597"/>
                  </a:lnTo>
                  <a:lnTo>
                    <a:pt x="201" y="1817"/>
                  </a:lnTo>
                  <a:close/>
                  <a:moveTo>
                    <a:pt x="745" y="0"/>
                  </a:moveTo>
                  <a:cubicBezTo>
                    <a:pt x="358" y="0"/>
                    <a:pt x="0" y="284"/>
                    <a:pt x="0" y="676"/>
                  </a:cubicBezTo>
                  <a:lnTo>
                    <a:pt x="0" y="13821"/>
                  </a:lnTo>
                  <a:cubicBezTo>
                    <a:pt x="0" y="14213"/>
                    <a:pt x="358" y="14546"/>
                    <a:pt x="745" y="14546"/>
                  </a:cubicBezTo>
                  <a:lnTo>
                    <a:pt x="6254" y="14546"/>
                  </a:lnTo>
                  <a:cubicBezTo>
                    <a:pt x="6646" y="14546"/>
                    <a:pt x="6910" y="14213"/>
                    <a:pt x="6910" y="13821"/>
                  </a:cubicBezTo>
                  <a:lnTo>
                    <a:pt x="6910" y="676"/>
                  </a:lnTo>
                  <a:cubicBezTo>
                    <a:pt x="6910" y="284"/>
                    <a:pt x="6646" y="0"/>
                    <a:pt x="6254"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6"/>
            <p:cNvSpPr/>
            <p:nvPr/>
          </p:nvSpPr>
          <p:spPr>
            <a:xfrm>
              <a:off x="1501380" y="1916739"/>
              <a:ext cx="271258" cy="48589"/>
            </a:xfrm>
            <a:custGeom>
              <a:avLst/>
              <a:gdLst/>
              <a:ahLst/>
              <a:cxnLst/>
              <a:rect l="l" t="t" r="r" b="b"/>
              <a:pathLst>
                <a:path w="1485" h="266" extrusionOk="0">
                  <a:moveTo>
                    <a:pt x="123" y="1"/>
                  </a:moveTo>
                  <a:cubicBezTo>
                    <a:pt x="59" y="1"/>
                    <a:pt x="1" y="69"/>
                    <a:pt x="1" y="133"/>
                  </a:cubicBezTo>
                  <a:lnTo>
                    <a:pt x="1" y="148"/>
                  </a:lnTo>
                  <a:cubicBezTo>
                    <a:pt x="1" y="216"/>
                    <a:pt x="59" y="265"/>
                    <a:pt x="123" y="265"/>
                  </a:cubicBezTo>
                  <a:lnTo>
                    <a:pt x="1357" y="265"/>
                  </a:lnTo>
                  <a:cubicBezTo>
                    <a:pt x="1421" y="265"/>
                    <a:pt x="1485" y="216"/>
                    <a:pt x="1485" y="148"/>
                  </a:cubicBezTo>
                  <a:lnTo>
                    <a:pt x="1485" y="133"/>
                  </a:lnTo>
                  <a:cubicBezTo>
                    <a:pt x="1485" y="69"/>
                    <a:pt x="1421" y="1"/>
                    <a:pt x="1357"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6"/>
            <p:cNvSpPr/>
            <p:nvPr/>
          </p:nvSpPr>
          <p:spPr>
            <a:xfrm>
              <a:off x="1609700" y="1820109"/>
              <a:ext cx="42196" cy="48589"/>
            </a:xfrm>
            <a:custGeom>
              <a:avLst/>
              <a:gdLst/>
              <a:ahLst/>
              <a:cxnLst/>
              <a:rect l="l" t="t" r="r" b="b"/>
              <a:pathLst>
                <a:path w="231" h="266" extrusionOk="0">
                  <a:moveTo>
                    <a:pt x="103" y="1"/>
                  </a:moveTo>
                  <a:cubicBezTo>
                    <a:pt x="39" y="1"/>
                    <a:pt x="0" y="60"/>
                    <a:pt x="0" y="128"/>
                  </a:cubicBezTo>
                  <a:lnTo>
                    <a:pt x="0" y="143"/>
                  </a:lnTo>
                  <a:cubicBezTo>
                    <a:pt x="0" y="206"/>
                    <a:pt x="39" y="265"/>
                    <a:pt x="103" y="265"/>
                  </a:cubicBezTo>
                  <a:lnTo>
                    <a:pt x="118" y="265"/>
                  </a:lnTo>
                  <a:cubicBezTo>
                    <a:pt x="186" y="265"/>
                    <a:pt x="230" y="206"/>
                    <a:pt x="230" y="143"/>
                  </a:cubicBezTo>
                  <a:lnTo>
                    <a:pt x="230" y="128"/>
                  </a:lnTo>
                  <a:cubicBezTo>
                    <a:pt x="230" y="60"/>
                    <a:pt x="186" y="1"/>
                    <a:pt x="118"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6"/>
            <p:cNvSpPr/>
            <p:nvPr/>
          </p:nvSpPr>
          <p:spPr>
            <a:xfrm>
              <a:off x="1505033" y="4074561"/>
              <a:ext cx="261394" cy="262307"/>
            </a:xfrm>
            <a:custGeom>
              <a:avLst/>
              <a:gdLst/>
              <a:ahLst/>
              <a:cxnLst/>
              <a:rect l="l" t="t" r="r" b="b"/>
              <a:pathLst>
                <a:path w="1431" h="1436" extrusionOk="0">
                  <a:moveTo>
                    <a:pt x="715" y="0"/>
                  </a:moveTo>
                  <a:cubicBezTo>
                    <a:pt x="319" y="0"/>
                    <a:pt x="0" y="323"/>
                    <a:pt x="0" y="720"/>
                  </a:cubicBezTo>
                  <a:cubicBezTo>
                    <a:pt x="0" y="1112"/>
                    <a:pt x="319" y="1435"/>
                    <a:pt x="715" y="1435"/>
                  </a:cubicBezTo>
                  <a:cubicBezTo>
                    <a:pt x="1112" y="1435"/>
                    <a:pt x="1430" y="1112"/>
                    <a:pt x="1430" y="720"/>
                  </a:cubicBezTo>
                  <a:cubicBezTo>
                    <a:pt x="1430" y="323"/>
                    <a:pt x="1112" y="0"/>
                    <a:pt x="715"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16"/>
          <p:cNvGrpSpPr/>
          <p:nvPr/>
        </p:nvGrpSpPr>
        <p:grpSpPr>
          <a:xfrm>
            <a:off x="176213" y="1191290"/>
            <a:ext cx="1188398" cy="1598270"/>
            <a:chOff x="380360" y="1095036"/>
            <a:chExt cx="1216560" cy="1644427"/>
          </a:xfrm>
        </p:grpSpPr>
        <p:sp>
          <p:nvSpPr>
            <p:cNvPr id="123" name="Google Shape;123;p16"/>
            <p:cNvSpPr/>
            <p:nvPr/>
          </p:nvSpPr>
          <p:spPr>
            <a:xfrm>
              <a:off x="380360" y="1095036"/>
              <a:ext cx="1216560" cy="1157541"/>
            </a:xfrm>
            <a:custGeom>
              <a:avLst/>
              <a:gdLst/>
              <a:ahLst/>
              <a:cxnLst/>
              <a:rect l="l" t="t" r="r" b="b"/>
              <a:pathLst>
                <a:path w="4631" h="8328" extrusionOk="0">
                  <a:moveTo>
                    <a:pt x="12" y="0"/>
                  </a:moveTo>
                  <a:cubicBezTo>
                    <a:pt x="12" y="0"/>
                    <a:pt x="12" y="40"/>
                    <a:pt x="12" y="103"/>
                  </a:cubicBezTo>
                  <a:lnTo>
                    <a:pt x="12" y="8282"/>
                  </a:lnTo>
                  <a:cubicBezTo>
                    <a:pt x="12" y="8295"/>
                    <a:pt x="1" y="8328"/>
                    <a:pt x="9" y="8328"/>
                  </a:cubicBezTo>
                  <a:cubicBezTo>
                    <a:pt x="9" y="8328"/>
                    <a:pt x="11" y="8327"/>
                    <a:pt x="12" y="8326"/>
                  </a:cubicBezTo>
                  <a:cubicBezTo>
                    <a:pt x="52" y="8282"/>
                    <a:pt x="1046" y="7102"/>
                    <a:pt x="2314" y="7102"/>
                  </a:cubicBezTo>
                  <a:cubicBezTo>
                    <a:pt x="3570" y="7102"/>
                    <a:pt x="4555" y="8327"/>
                    <a:pt x="4619" y="8327"/>
                  </a:cubicBezTo>
                  <a:cubicBezTo>
                    <a:pt x="4620" y="8327"/>
                    <a:pt x="4620" y="8326"/>
                    <a:pt x="4621" y="8326"/>
                  </a:cubicBezTo>
                  <a:cubicBezTo>
                    <a:pt x="4631" y="8316"/>
                    <a:pt x="4616" y="8297"/>
                    <a:pt x="4616" y="8282"/>
                  </a:cubicBezTo>
                  <a:lnTo>
                    <a:pt x="4621" y="8282"/>
                  </a:lnTo>
                  <a:lnTo>
                    <a:pt x="4621" y="103"/>
                  </a:lnTo>
                  <a:cubicBezTo>
                    <a:pt x="4616" y="44"/>
                    <a:pt x="4572" y="0"/>
                    <a:pt x="4572" y="0"/>
                  </a:cubicBezTo>
                  <a:close/>
                </a:path>
              </a:pathLst>
            </a:custGeom>
            <a:solidFill>
              <a:srgbClr val="00B0F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solidFill>
                    <a:schemeClr val="lt1"/>
                  </a:solidFill>
                  <a:latin typeface="Fira Sans Extra Condensed Medium"/>
                  <a:ea typeface="Fira Sans Extra Condensed Medium"/>
                  <a:cs typeface="Fira Sans Extra Condensed Medium"/>
                  <a:sym typeface="Fira Sans Extra Condensed Medium"/>
                </a:rPr>
                <a:t>02</a:t>
              </a:r>
              <a:endParaRPr sz="5400" dirty="0">
                <a:solidFill>
                  <a:schemeClr val="lt1"/>
                </a:solidFill>
                <a:latin typeface="Fira Sans Extra Condensed Medium"/>
                <a:ea typeface="Fira Sans Extra Condensed Medium"/>
                <a:cs typeface="Fira Sans Extra Condensed Medium"/>
                <a:sym typeface="Fira Sans Extra Condensed Medium"/>
              </a:endParaRPr>
            </a:p>
          </p:txBody>
        </p:sp>
        <p:sp>
          <p:nvSpPr>
            <p:cNvPr id="125" name="Google Shape;125;p16"/>
            <p:cNvSpPr txBox="1"/>
            <p:nvPr/>
          </p:nvSpPr>
          <p:spPr>
            <a:xfrm>
              <a:off x="442416" y="2515363"/>
              <a:ext cx="1135500" cy="224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800" dirty="0">
                  <a:solidFill>
                    <a:schemeClr val="bg1"/>
                  </a:solidFill>
                  <a:latin typeface="Fira Sans Extra Condensed Medium"/>
                  <a:ea typeface="Fira Sans Extra Condensed Medium"/>
                  <a:cs typeface="Fira Sans Extra Condensed Medium"/>
                  <a:sym typeface="Fira Sans Extra Condensed Medium"/>
                </a:rPr>
                <a:t>Các </a:t>
              </a:r>
            </a:p>
            <a:p>
              <a:pPr marL="0" lvl="0" indent="0" algn="ctr" rtl="0">
                <a:spcBef>
                  <a:spcPts val="0"/>
                </a:spcBef>
                <a:spcAft>
                  <a:spcPts val="0"/>
                </a:spcAft>
                <a:buNone/>
              </a:pPr>
              <a:r>
                <a:rPr lang="en" sz="2800" dirty="0">
                  <a:solidFill>
                    <a:schemeClr val="bg1"/>
                  </a:solidFill>
                  <a:latin typeface="Fira Sans Extra Condensed Medium"/>
                  <a:ea typeface="Fira Sans Extra Condensed Medium"/>
                  <a:cs typeface="Fira Sans Extra Condensed Medium"/>
                  <a:sym typeface="Fira Sans Extra Condensed Medium"/>
                </a:rPr>
                <a:t>vấn đề</a:t>
              </a:r>
              <a:endParaRPr sz="2800" dirty="0">
                <a:solidFill>
                  <a:schemeClr val="bg1"/>
                </a:solidFill>
                <a:latin typeface="Fira Sans Extra Condensed Medium"/>
                <a:ea typeface="Fira Sans Extra Condensed Medium"/>
                <a:cs typeface="Fira Sans Extra Condensed Medium"/>
                <a:sym typeface="Fira Sans Extra Condensed Medium"/>
              </a:endParaRPr>
            </a:p>
          </p:txBody>
        </p:sp>
      </p:grpSp>
      <p:sp>
        <p:nvSpPr>
          <p:cNvPr id="4" name="Google Shape;202;p18">
            <a:extLst>
              <a:ext uri="{FF2B5EF4-FFF2-40B4-BE49-F238E27FC236}">
                <a16:creationId xmlns:a16="http://schemas.microsoft.com/office/drawing/2014/main" id="{E5C7BFDC-78D2-0B23-BD37-47D761D00951}"/>
              </a:ext>
            </a:extLst>
          </p:cNvPr>
          <p:cNvSpPr txBox="1">
            <a:spLocks noGrp="1"/>
          </p:cNvSpPr>
          <p:nvPr>
            <p:ph type="title"/>
          </p:nvPr>
        </p:nvSpPr>
        <p:spPr>
          <a:xfrm>
            <a:off x="2125800" y="186965"/>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Xử lý dữ liệu</a:t>
            </a:r>
            <a:endParaRPr sz="4800" dirty="0"/>
          </a:p>
        </p:txBody>
      </p:sp>
      <p:sp>
        <p:nvSpPr>
          <p:cNvPr id="33" name="Google Shape;133;p16">
            <a:extLst>
              <a:ext uri="{FF2B5EF4-FFF2-40B4-BE49-F238E27FC236}">
                <a16:creationId xmlns:a16="http://schemas.microsoft.com/office/drawing/2014/main" id="{883458BB-6314-C793-EDDF-63E18AE3DF79}"/>
              </a:ext>
            </a:extLst>
          </p:cNvPr>
          <p:cNvSpPr/>
          <p:nvPr/>
        </p:nvSpPr>
        <p:spPr>
          <a:xfrm>
            <a:off x="1404294" y="852933"/>
            <a:ext cx="6916436" cy="319703"/>
          </a:xfrm>
          <a:custGeom>
            <a:avLst/>
            <a:gdLst/>
            <a:ahLst/>
            <a:cxnLst/>
            <a:rect l="l" t="t" r="r" b="b"/>
            <a:pathLst>
              <a:path w="260408" h="12037" extrusionOk="0">
                <a:moveTo>
                  <a:pt x="20225" y="1"/>
                </a:moveTo>
                <a:cubicBezTo>
                  <a:pt x="11881" y="1"/>
                  <a:pt x="5770" y="1924"/>
                  <a:pt x="2544" y="5522"/>
                </a:cubicBezTo>
                <a:cubicBezTo>
                  <a:pt x="497" y="7818"/>
                  <a:pt x="94" y="10206"/>
                  <a:pt x="32" y="11416"/>
                </a:cubicBezTo>
                <a:cubicBezTo>
                  <a:pt x="1" y="11757"/>
                  <a:pt x="249" y="12036"/>
                  <a:pt x="590" y="12036"/>
                </a:cubicBezTo>
                <a:lnTo>
                  <a:pt x="621" y="12036"/>
                </a:lnTo>
                <a:cubicBezTo>
                  <a:pt x="900" y="12036"/>
                  <a:pt x="1179" y="11819"/>
                  <a:pt x="1179" y="11509"/>
                </a:cubicBezTo>
                <a:cubicBezTo>
                  <a:pt x="1241" y="10423"/>
                  <a:pt x="1614" y="8314"/>
                  <a:pt x="3413" y="6298"/>
                </a:cubicBezTo>
                <a:cubicBezTo>
                  <a:pt x="6391" y="2948"/>
                  <a:pt x="12222" y="1179"/>
                  <a:pt x="20225" y="1179"/>
                </a:cubicBezTo>
                <a:lnTo>
                  <a:pt x="259819" y="1179"/>
                </a:lnTo>
                <a:cubicBezTo>
                  <a:pt x="260129" y="1179"/>
                  <a:pt x="260408" y="931"/>
                  <a:pt x="260408" y="590"/>
                </a:cubicBezTo>
                <a:cubicBezTo>
                  <a:pt x="260408" y="280"/>
                  <a:pt x="260129" y="1"/>
                  <a:pt x="259819"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6040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grpSp>
        <p:nvGrpSpPr>
          <p:cNvPr id="130" name="Google Shape;130;p16"/>
          <p:cNvGrpSpPr/>
          <p:nvPr/>
        </p:nvGrpSpPr>
        <p:grpSpPr>
          <a:xfrm>
            <a:off x="136435" y="842536"/>
            <a:ext cx="1285779" cy="2692117"/>
            <a:chOff x="993206" y="1713615"/>
            <a:chExt cx="1285779" cy="2692117"/>
          </a:xfrm>
        </p:grpSpPr>
        <p:sp>
          <p:nvSpPr>
            <p:cNvPr id="134" name="Google Shape;134;p16"/>
            <p:cNvSpPr/>
            <p:nvPr/>
          </p:nvSpPr>
          <p:spPr>
            <a:xfrm>
              <a:off x="993206" y="1713615"/>
              <a:ext cx="1285779" cy="2692117"/>
            </a:xfrm>
            <a:custGeom>
              <a:avLst/>
              <a:gdLst/>
              <a:ahLst/>
              <a:cxnLst/>
              <a:rect l="l" t="t" r="r" b="b"/>
              <a:pathLst>
                <a:path w="7039" h="14738" extrusionOk="0">
                  <a:moveTo>
                    <a:pt x="716" y="1"/>
                  </a:moveTo>
                  <a:cubicBezTo>
                    <a:pt x="324" y="1"/>
                    <a:pt x="1" y="324"/>
                    <a:pt x="1" y="716"/>
                  </a:cubicBezTo>
                  <a:lnTo>
                    <a:pt x="1" y="14022"/>
                  </a:lnTo>
                  <a:cubicBezTo>
                    <a:pt x="1" y="14419"/>
                    <a:pt x="324" y="14737"/>
                    <a:pt x="716" y="14737"/>
                  </a:cubicBezTo>
                  <a:lnTo>
                    <a:pt x="6323" y="14737"/>
                  </a:lnTo>
                  <a:cubicBezTo>
                    <a:pt x="6720" y="14737"/>
                    <a:pt x="7038" y="14419"/>
                    <a:pt x="7038" y="14022"/>
                  </a:cubicBezTo>
                  <a:lnTo>
                    <a:pt x="7038" y="716"/>
                  </a:lnTo>
                  <a:cubicBezTo>
                    <a:pt x="7038" y="324"/>
                    <a:pt x="6720" y="1"/>
                    <a:pt x="6323"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16"/>
            <p:cNvSpPr/>
            <p:nvPr/>
          </p:nvSpPr>
          <p:spPr>
            <a:xfrm>
              <a:off x="1132762" y="1731516"/>
              <a:ext cx="1135446" cy="2531006"/>
            </a:xfrm>
            <a:custGeom>
              <a:avLst/>
              <a:gdLst/>
              <a:ahLst/>
              <a:cxnLst/>
              <a:rect l="l" t="t" r="r" b="b"/>
              <a:pathLst>
                <a:path w="6216" h="13856" extrusionOk="0">
                  <a:moveTo>
                    <a:pt x="1" y="1"/>
                  </a:moveTo>
                  <a:lnTo>
                    <a:pt x="6216" y="13856"/>
                  </a:lnTo>
                  <a:lnTo>
                    <a:pt x="6216" y="711"/>
                  </a:lnTo>
                  <a:cubicBezTo>
                    <a:pt x="6216" y="319"/>
                    <a:pt x="5902" y="1"/>
                    <a:pt x="5510" y="1"/>
                  </a:cubicBez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16"/>
            <p:cNvSpPr/>
            <p:nvPr/>
          </p:nvSpPr>
          <p:spPr>
            <a:xfrm>
              <a:off x="999600" y="1736083"/>
              <a:ext cx="1262398" cy="2657045"/>
            </a:xfrm>
            <a:custGeom>
              <a:avLst/>
              <a:gdLst/>
              <a:ahLst/>
              <a:cxnLst/>
              <a:rect l="l" t="t" r="r" b="b"/>
              <a:pathLst>
                <a:path w="6911" h="14546" extrusionOk="0">
                  <a:moveTo>
                    <a:pt x="6680" y="1817"/>
                  </a:moveTo>
                  <a:lnTo>
                    <a:pt x="6680" y="12597"/>
                  </a:lnTo>
                  <a:lnTo>
                    <a:pt x="201" y="12597"/>
                  </a:lnTo>
                  <a:lnTo>
                    <a:pt x="201" y="1817"/>
                  </a:lnTo>
                  <a:close/>
                  <a:moveTo>
                    <a:pt x="745" y="0"/>
                  </a:moveTo>
                  <a:cubicBezTo>
                    <a:pt x="358" y="0"/>
                    <a:pt x="0" y="284"/>
                    <a:pt x="0" y="676"/>
                  </a:cubicBezTo>
                  <a:lnTo>
                    <a:pt x="0" y="13821"/>
                  </a:lnTo>
                  <a:cubicBezTo>
                    <a:pt x="0" y="14213"/>
                    <a:pt x="358" y="14546"/>
                    <a:pt x="745" y="14546"/>
                  </a:cubicBezTo>
                  <a:lnTo>
                    <a:pt x="6254" y="14546"/>
                  </a:lnTo>
                  <a:cubicBezTo>
                    <a:pt x="6646" y="14546"/>
                    <a:pt x="6910" y="14213"/>
                    <a:pt x="6910" y="13821"/>
                  </a:cubicBezTo>
                  <a:lnTo>
                    <a:pt x="6910" y="676"/>
                  </a:lnTo>
                  <a:cubicBezTo>
                    <a:pt x="6910" y="284"/>
                    <a:pt x="6646" y="0"/>
                    <a:pt x="6254"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6"/>
            <p:cNvSpPr/>
            <p:nvPr/>
          </p:nvSpPr>
          <p:spPr>
            <a:xfrm>
              <a:off x="1501380" y="1916739"/>
              <a:ext cx="271258" cy="48589"/>
            </a:xfrm>
            <a:custGeom>
              <a:avLst/>
              <a:gdLst/>
              <a:ahLst/>
              <a:cxnLst/>
              <a:rect l="l" t="t" r="r" b="b"/>
              <a:pathLst>
                <a:path w="1485" h="266" extrusionOk="0">
                  <a:moveTo>
                    <a:pt x="123" y="1"/>
                  </a:moveTo>
                  <a:cubicBezTo>
                    <a:pt x="59" y="1"/>
                    <a:pt x="1" y="69"/>
                    <a:pt x="1" y="133"/>
                  </a:cubicBezTo>
                  <a:lnTo>
                    <a:pt x="1" y="148"/>
                  </a:lnTo>
                  <a:cubicBezTo>
                    <a:pt x="1" y="216"/>
                    <a:pt x="59" y="265"/>
                    <a:pt x="123" y="265"/>
                  </a:cubicBezTo>
                  <a:lnTo>
                    <a:pt x="1357" y="265"/>
                  </a:lnTo>
                  <a:cubicBezTo>
                    <a:pt x="1421" y="265"/>
                    <a:pt x="1485" y="216"/>
                    <a:pt x="1485" y="148"/>
                  </a:cubicBezTo>
                  <a:lnTo>
                    <a:pt x="1485" y="133"/>
                  </a:lnTo>
                  <a:cubicBezTo>
                    <a:pt x="1485" y="69"/>
                    <a:pt x="1421" y="1"/>
                    <a:pt x="1357"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6"/>
            <p:cNvSpPr/>
            <p:nvPr/>
          </p:nvSpPr>
          <p:spPr>
            <a:xfrm>
              <a:off x="1609700" y="1820109"/>
              <a:ext cx="42196" cy="48589"/>
            </a:xfrm>
            <a:custGeom>
              <a:avLst/>
              <a:gdLst/>
              <a:ahLst/>
              <a:cxnLst/>
              <a:rect l="l" t="t" r="r" b="b"/>
              <a:pathLst>
                <a:path w="231" h="266" extrusionOk="0">
                  <a:moveTo>
                    <a:pt x="103" y="1"/>
                  </a:moveTo>
                  <a:cubicBezTo>
                    <a:pt x="39" y="1"/>
                    <a:pt x="0" y="60"/>
                    <a:pt x="0" y="128"/>
                  </a:cubicBezTo>
                  <a:lnTo>
                    <a:pt x="0" y="143"/>
                  </a:lnTo>
                  <a:cubicBezTo>
                    <a:pt x="0" y="206"/>
                    <a:pt x="39" y="265"/>
                    <a:pt x="103" y="265"/>
                  </a:cubicBezTo>
                  <a:lnTo>
                    <a:pt x="118" y="265"/>
                  </a:lnTo>
                  <a:cubicBezTo>
                    <a:pt x="186" y="265"/>
                    <a:pt x="230" y="206"/>
                    <a:pt x="230" y="143"/>
                  </a:cubicBezTo>
                  <a:lnTo>
                    <a:pt x="230" y="128"/>
                  </a:lnTo>
                  <a:cubicBezTo>
                    <a:pt x="230" y="60"/>
                    <a:pt x="186" y="1"/>
                    <a:pt x="118"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6"/>
            <p:cNvSpPr/>
            <p:nvPr/>
          </p:nvSpPr>
          <p:spPr>
            <a:xfrm>
              <a:off x="1505033" y="4074561"/>
              <a:ext cx="261394" cy="262307"/>
            </a:xfrm>
            <a:custGeom>
              <a:avLst/>
              <a:gdLst/>
              <a:ahLst/>
              <a:cxnLst/>
              <a:rect l="l" t="t" r="r" b="b"/>
              <a:pathLst>
                <a:path w="1431" h="1436" extrusionOk="0">
                  <a:moveTo>
                    <a:pt x="715" y="0"/>
                  </a:moveTo>
                  <a:cubicBezTo>
                    <a:pt x="319" y="0"/>
                    <a:pt x="0" y="323"/>
                    <a:pt x="0" y="720"/>
                  </a:cubicBezTo>
                  <a:cubicBezTo>
                    <a:pt x="0" y="1112"/>
                    <a:pt x="319" y="1435"/>
                    <a:pt x="715" y="1435"/>
                  </a:cubicBezTo>
                  <a:cubicBezTo>
                    <a:pt x="1112" y="1435"/>
                    <a:pt x="1430" y="1112"/>
                    <a:pt x="1430" y="720"/>
                  </a:cubicBezTo>
                  <a:cubicBezTo>
                    <a:pt x="1430" y="323"/>
                    <a:pt x="1112" y="0"/>
                    <a:pt x="715"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16"/>
          <p:cNvGrpSpPr/>
          <p:nvPr/>
        </p:nvGrpSpPr>
        <p:grpSpPr>
          <a:xfrm>
            <a:off x="176213" y="1191290"/>
            <a:ext cx="1188398" cy="1598270"/>
            <a:chOff x="380360" y="1095036"/>
            <a:chExt cx="1216560" cy="1644427"/>
          </a:xfrm>
        </p:grpSpPr>
        <p:sp>
          <p:nvSpPr>
            <p:cNvPr id="123" name="Google Shape;123;p16"/>
            <p:cNvSpPr/>
            <p:nvPr/>
          </p:nvSpPr>
          <p:spPr>
            <a:xfrm>
              <a:off x="380360" y="1095036"/>
              <a:ext cx="1216560" cy="1157541"/>
            </a:xfrm>
            <a:custGeom>
              <a:avLst/>
              <a:gdLst/>
              <a:ahLst/>
              <a:cxnLst/>
              <a:rect l="l" t="t" r="r" b="b"/>
              <a:pathLst>
                <a:path w="4631" h="8328" extrusionOk="0">
                  <a:moveTo>
                    <a:pt x="12" y="0"/>
                  </a:moveTo>
                  <a:cubicBezTo>
                    <a:pt x="12" y="0"/>
                    <a:pt x="12" y="40"/>
                    <a:pt x="12" y="103"/>
                  </a:cubicBezTo>
                  <a:lnTo>
                    <a:pt x="12" y="8282"/>
                  </a:lnTo>
                  <a:cubicBezTo>
                    <a:pt x="12" y="8295"/>
                    <a:pt x="1" y="8328"/>
                    <a:pt x="9" y="8328"/>
                  </a:cubicBezTo>
                  <a:cubicBezTo>
                    <a:pt x="9" y="8328"/>
                    <a:pt x="11" y="8327"/>
                    <a:pt x="12" y="8326"/>
                  </a:cubicBezTo>
                  <a:cubicBezTo>
                    <a:pt x="52" y="8282"/>
                    <a:pt x="1046" y="7102"/>
                    <a:pt x="2314" y="7102"/>
                  </a:cubicBezTo>
                  <a:cubicBezTo>
                    <a:pt x="3570" y="7102"/>
                    <a:pt x="4555" y="8327"/>
                    <a:pt x="4619" y="8327"/>
                  </a:cubicBezTo>
                  <a:cubicBezTo>
                    <a:pt x="4620" y="8327"/>
                    <a:pt x="4620" y="8326"/>
                    <a:pt x="4621" y="8326"/>
                  </a:cubicBezTo>
                  <a:cubicBezTo>
                    <a:pt x="4631" y="8316"/>
                    <a:pt x="4616" y="8297"/>
                    <a:pt x="4616" y="8282"/>
                  </a:cubicBezTo>
                  <a:lnTo>
                    <a:pt x="4621" y="8282"/>
                  </a:lnTo>
                  <a:lnTo>
                    <a:pt x="4621" y="103"/>
                  </a:lnTo>
                  <a:cubicBezTo>
                    <a:pt x="4616" y="44"/>
                    <a:pt x="4572" y="0"/>
                    <a:pt x="4572" y="0"/>
                  </a:cubicBezTo>
                  <a:close/>
                </a:path>
              </a:pathLst>
            </a:custGeom>
            <a:solidFill>
              <a:srgbClr val="00B0F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solidFill>
                    <a:schemeClr val="lt1"/>
                  </a:solidFill>
                  <a:latin typeface="Fira Sans Extra Condensed Medium"/>
                  <a:ea typeface="Fira Sans Extra Condensed Medium"/>
                  <a:cs typeface="Fira Sans Extra Condensed Medium"/>
                  <a:sym typeface="Fira Sans Extra Condensed Medium"/>
                </a:rPr>
                <a:t>02</a:t>
              </a:r>
              <a:endParaRPr sz="5400" dirty="0">
                <a:solidFill>
                  <a:schemeClr val="lt1"/>
                </a:solidFill>
                <a:latin typeface="Fira Sans Extra Condensed Medium"/>
                <a:ea typeface="Fira Sans Extra Condensed Medium"/>
                <a:cs typeface="Fira Sans Extra Condensed Medium"/>
                <a:sym typeface="Fira Sans Extra Condensed Medium"/>
              </a:endParaRPr>
            </a:p>
          </p:txBody>
        </p:sp>
        <p:sp>
          <p:nvSpPr>
            <p:cNvPr id="125" name="Google Shape;125;p16"/>
            <p:cNvSpPr txBox="1"/>
            <p:nvPr/>
          </p:nvSpPr>
          <p:spPr>
            <a:xfrm>
              <a:off x="442416" y="2515363"/>
              <a:ext cx="1135500" cy="224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800" dirty="0">
                  <a:solidFill>
                    <a:schemeClr val="bg1"/>
                  </a:solidFill>
                  <a:latin typeface="Fira Sans Extra Condensed Medium"/>
                  <a:ea typeface="Fira Sans Extra Condensed Medium"/>
                  <a:cs typeface="Fira Sans Extra Condensed Medium"/>
                  <a:sym typeface="Fira Sans Extra Condensed Medium"/>
                </a:rPr>
                <a:t>Các </a:t>
              </a:r>
            </a:p>
            <a:p>
              <a:pPr marL="0" lvl="0" indent="0" algn="ctr" rtl="0">
                <a:spcBef>
                  <a:spcPts val="0"/>
                </a:spcBef>
                <a:spcAft>
                  <a:spcPts val="0"/>
                </a:spcAft>
                <a:buNone/>
              </a:pPr>
              <a:r>
                <a:rPr lang="en" sz="2800" dirty="0">
                  <a:solidFill>
                    <a:schemeClr val="bg1"/>
                  </a:solidFill>
                  <a:latin typeface="Fira Sans Extra Condensed Medium"/>
                  <a:ea typeface="Fira Sans Extra Condensed Medium"/>
                  <a:cs typeface="Fira Sans Extra Condensed Medium"/>
                  <a:sym typeface="Fira Sans Extra Condensed Medium"/>
                </a:rPr>
                <a:t>vấn đề</a:t>
              </a:r>
              <a:endParaRPr sz="2800" dirty="0">
                <a:solidFill>
                  <a:schemeClr val="bg1"/>
                </a:solidFill>
                <a:latin typeface="Fira Sans Extra Condensed Medium"/>
                <a:ea typeface="Fira Sans Extra Condensed Medium"/>
                <a:cs typeface="Fira Sans Extra Condensed Medium"/>
                <a:sym typeface="Fira Sans Extra Condensed Medium"/>
              </a:endParaRPr>
            </a:p>
          </p:txBody>
        </p:sp>
      </p:grpSp>
      <p:sp>
        <p:nvSpPr>
          <p:cNvPr id="4" name="Google Shape;202;p18">
            <a:extLst>
              <a:ext uri="{FF2B5EF4-FFF2-40B4-BE49-F238E27FC236}">
                <a16:creationId xmlns:a16="http://schemas.microsoft.com/office/drawing/2014/main" id="{E5C7BFDC-78D2-0B23-BD37-47D761D00951}"/>
              </a:ext>
            </a:extLst>
          </p:cNvPr>
          <p:cNvSpPr txBox="1">
            <a:spLocks noGrp="1"/>
          </p:cNvSpPr>
          <p:nvPr>
            <p:ph type="title"/>
          </p:nvPr>
        </p:nvSpPr>
        <p:spPr>
          <a:xfrm>
            <a:off x="2125800" y="186965"/>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Xử lý dữ liệu</a:t>
            </a:r>
            <a:endParaRPr sz="4800" dirty="0"/>
          </a:p>
        </p:txBody>
      </p:sp>
      <p:sp>
        <p:nvSpPr>
          <p:cNvPr id="33" name="Google Shape;133;p16">
            <a:extLst>
              <a:ext uri="{FF2B5EF4-FFF2-40B4-BE49-F238E27FC236}">
                <a16:creationId xmlns:a16="http://schemas.microsoft.com/office/drawing/2014/main" id="{883458BB-6314-C793-EDDF-63E18AE3DF79}"/>
              </a:ext>
            </a:extLst>
          </p:cNvPr>
          <p:cNvSpPr/>
          <p:nvPr/>
        </p:nvSpPr>
        <p:spPr>
          <a:xfrm>
            <a:off x="1404294" y="852933"/>
            <a:ext cx="6916436" cy="319703"/>
          </a:xfrm>
          <a:custGeom>
            <a:avLst/>
            <a:gdLst/>
            <a:ahLst/>
            <a:cxnLst/>
            <a:rect l="l" t="t" r="r" b="b"/>
            <a:pathLst>
              <a:path w="260408" h="12037" extrusionOk="0">
                <a:moveTo>
                  <a:pt x="20225" y="1"/>
                </a:moveTo>
                <a:cubicBezTo>
                  <a:pt x="11881" y="1"/>
                  <a:pt x="5770" y="1924"/>
                  <a:pt x="2544" y="5522"/>
                </a:cubicBezTo>
                <a:cubicBezTo>
                  <a:pt x="497" y="7818"/>
                  <a:pt x="94" y="10206"/>
                  <a:pt x="32" y="11416"/>
                </a:cubicBezTo>
                <a:cubicBezTo>
                  <a:pt x="1" y="11757"/>
                  <a:pt x="249" y="12036"/>
                  <a:pt x="590" y="12036"/>
                </a:cubicBezTo>
                <a:lnTo>
                  <a:pt x="621" y="12036"/>
                </a:lnTo>
                <a:cubicBezTo>
                  <a:pt x="900" y="12036"/>
                  <a:pt x="1179" y="11819"/>
                  <a:pt x="1179" y="11509"/>
                </a:cubicBezTo>
                <a:cubicBezTo>
                  <a:pt x="1241" y="10423"/>
                  <a:pt x="1614" y="8314"/>
                  <a:pt x="3413" y="6298"/>
                </a:cubicBezTo>
                <a:cubicBezTo>
                  <a:pt x="6391" y="2948"/>
                  <a:pt x="12222" y="1179"/>
                  <a:pt x="20225" y="1179"/>
                </a:cubicBezTo>
                <a:lnTo>
                  <a:pt x="259819" y="1179"/>
                </a:lnTo>
                <a:cubicBezTo>
                  <a:pt x="260129" y="1179"/>
                  <a:pt x="260408" y="931"/>
                  <a:pt x="260408" y="590"/>
                </a:cubicBezTo>
                <a:cubicBezTo>
                  <a:pt x="260408" y="280"/>
                  <a:pt x="260129" y="1"/>
                  <a:pt x="259819"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CADDC321-6031-46E4-AB48-72218481C16C}"/>
              </a:ext>
            </a:extLst>
          </p:cNvPr>
          <p:cNvSpPr txBox="1"/>
          <p:nvPr/>
        </p:nvSpPr>
        <p:spPr>
          <a:xfrm>
            <a:off x="1662546" y="1069954"/>
            <a:ext cx="3819390" cy="2246769"/>
          </a:xfrm>
          <a:prstGeom prst="rect">
            <a:avLst/>
          </a:prstGeom>
          <a:noFill/>
        </p:spPr>
        <p:txBody>
          <a:bodyPr wrap="square" rtlCol="0">
            <a:spAutoFit/>
          </a:bodyPr>
          <a:lstStyle/>
          <a:p>
            <a:pPr marL="285750" indent="-285750">
              <a:buFontTx/>
              <a:buChar char="-"/>
            </a:pPr>
            <a:r>
              <a:rPr lang="en-US" dirty="0" err="1"/>
              <a:t>Không</a:t>
            </a:r>
            <a:r>
              <a:rPr lang="en-US" dirty="0"/>
              <a:t> </a:t>
            </a:r>
            <a:r>
              <a:rPr lang="en-US" dirty="0" err="1"/>
              <a:t>có</a:t>
            </a:r>
            <a:r>
              <a:rPr lang="en-US" dirty="0"/>
              <a:t> </a:t>
            </a:r>
            <a:r>
              <a:rPr lang="en-US" dirty="0" err="1"/>
              <a:t>vấn</a:t>
            </a:r>
            <a:r>
              <a:rPr lang="en-US" dirty="0"/>
              <a:t> </a:t>
            </a:r>
            <a:r>
              <a:rPr lang="en-US" dirty="0" err="1"/>
              <a:t>đề</a:t>
            </a:r>
            <a:r>
              <a:rPr lang="en-US" dirty="0"/>
              <a:t> </a:t>
            </a:r>
            <a:r>
              <a:rPr lang="en-US" dirty="0" err="1"/>
              <a:t>về</a:t>
            </a:r>
            <a:r>
              <a:rPr lang="en-US" dirty="0"/>
              <a:t> </a:t>
            </a:r>
            <a:r>
              <a:rPr lang="en-US" dirty="0" err="1"/>
              <a:t>trùng</a:t>
            </a:r>
            <a:r>
              <a:rPr lang="en-US" dirty="0"/>
              <a:t> </a:t>
            </a:r>
            <a:r>
              <a:rPr lang="en-US" dirty="0" err="1"/>
              <a:t>lặp</a:t>
            </a:r>
            <a:r>
              <a:rPr lang="en-US" dirty="0"/>
              <a:t> </a:t>
            </a:r>
            <a:r>
              <a:rPr lang="en-US" dirty="0" err="1"/>
              <a:t>sản</a:t>
            </a:r>
            <a:r>
              <a:rPr lang="en-US" dirty="0"/>
              <a:t> </a:t>
            </a:r>
            <a:r>
              <a:rPr lang="en-US" dirty="0" err="1"/>
              <a:t>phẩm</a:t>
            </a:r>
            <a:r>
              <a:rPr lang="en-US" dirty="0"/>
              <a:t>.</a:t>
            </a:r>
          </a:p>
          <a:p>
            <a:pPr marL="285750" indent="-285750">
              <a:buFontTx/>
              <a:buChar char="-"/>
            </a:pPr>
            <a:r>
              <a:rPr lang="en-US" dirty="0" err="1"/>
              <a:t>Kiểu</a:t>
            </a:r>
            <a:r>
              <a:rPr lang="en-US" dirty="0"/>
              <a:t> </a:t>
            </a:r>
            <a:r>
              <a:rPr lang="en-US" dirty="0" err="1"/>
              <a:t>dữ</a:t>
            </a:r>
            <a:r>
              <a:rPr lang="en-US" dirty="0"/>
              <a:t> </a:t>
            </a:r>
            <a:r>
              <a:rPr lang="en-US" dirty="0" err="1"/>
              <a:t>liệu</a:t>
            </a:r>
            <a:r>
              <a:rPr lang="en-US" dirty="0"/>
              <a:t> </a:t>
            </a:r>
            <a:r>
              <a:rPr lang="en-US" dirty="0" err="1"/>
              <a:t>đều</a:t>
            </a:r>
            <a:r>
              <a:rPr lang="en-US" dirty="0"/>
              <a:t> </a:t>
            </a:r>
            <a:r>
              <a:rPr lang="en-US" dirty="0" err="1"/>
              <a:t>là</a:t>
            </a:r>
            <a:r>
              <a:rPr lang="en-US" dirty="0"/>
              <a:t> object</a:t>
            </a:r>
          </a:p>
          <a:p>
            <a:pPr marL="285750" indent="-285750">
              <a:buFontTx/>
              <a:buChar char="-"/>
            </a:pPr>
            <a:r>
              <a:rPr lang="en-US" dirty="0" err="1"/>
              <a:t>Nhiều</a:t>
            </a:r>
            <a:r>
              <a:rPr lang="en-US" dirty="0"/>
              <a:t> </a:t>
            </a:r>
            <a:r>
              <a:rPr lang="en-US" dirty="0" err="1"/>
              <a:t>giá</a:t>
            </a:r>
            <a:r>
              <a:rPr lang="en-US" dirty="0"/>
              <a:t> </a:t>
            </a:r>
            <a:r>
              <a:rPr lang="en-US" dirty="0" err="1"/>
              <a:t>trị</a:t>
            </a:r>
            <a:r>
              <a:rPr lang="en-US" dirty="0"/>
              <a:t> </a:t>
            </a:r>
            <a:r>
              <a:rPr lang="en-US" dirty="0" err="1"/>
              <a:t>bị</a:t>
            </a:r>
            <a:r>
              <a:rPr lang="en-US" dirty="0"/>
              <a:t> </a:t>
            </a:r>
            <a:r>
              <a:rPr lang="en-US" dirty="0" err="1"/>
              <a:t>thiếu</a:t>
            </a:r>
            <a:endParaRPr lang="en-US" dirty="0"/>
          </a:p>
          <a:p>
            <a:pPr marL="285750" indent="-285750">
              <a:buFontTx/>
              <a:buChar char="-"/>
            </a:pPr>
            <a:r>
              <a:rPr lang="en-US" dirty="0" err="1"/>
              <a:t>Cột</a:t>
            </a:r>
            <a:r>
              <a:rPr lang="en-US" dirty="0"/>
              <a:t> Announced </a:t>
            </a:r>
            <a:r>
              <a:rPr lang="en-US" dirty="0" err="1"/>
              <a:t>và</a:t>
            </a:r>
            <a:r>
              <a:rPr lang="en-US" dirty="0"/>
              <a:t> Status </a:t>
            </a:r>
            <a:r>
              <a:rPr lang="en-US" dirty="0" err="1"/>
              <a:t>chứa</a:t>
            </a:r>
            <a:r>
              <a:rPr lang="en-US" dirty="0"/>
              <a:t> </a:t>
            </a:r>
            <a:r>
              <a:rPr lang="en-US" dirty="0" err="1"/>
              <a:t>đều</a:t>
            </a:r>
            <a:r>
              <a:rPr lang="en-US" dirty="0"/>
              <a:t> </a:t>
            </a:r>
            <a:r>
              <a:rPr lang="en-US" dirty="0" err="1"/>
              <a:t>chứa</a:t>
            </a:r>
            <a:r>
              <a:rPr lang="en-US" dirty="0"/>
              <a:t> </a:t>
            </a:r>
            <a:r>
              <a:rPr lang="en-US" dirty="0" err="1"/>
              <a:t>thông</a:t>
            </a:r>
            <a:r>
              <a:rPr lang="en-US" dirty="0"/>
              <a:t> tin </a:t>
            </a:r>
            <a:r>
              <a:rPr lang="en-US" dirty="0" err="1"/>
              <a:t>về</a:t>
            </a:r>
            <a:r>
              <a:rPr lang="en-US" dirty="0"/>
              <a:t> </a:t>
            </a:r>
            <a:r>
              <a:rPr lang="en-US" dirty="0" err="1"/>
              <a:t>thời</a:t>
            </a:r>
            <a:r>
              <a:rPr lang="en-US" dirty="0"/>
              <a:t> </a:t>
            </a:r>
            <a:r>
              <a:rPr lang="en-US" dirty="0" err="1"/>
              <a:t>gian</a:t>
            </a:r>
            <a:r>
              <a:rPr lang="en-US" dirty="0"/>
              <a:t> </a:t>
            </a:r>
            <a:r>
              <a:rPr lang="en-US" dirty="0" err="1"/>
              <a:t>phát</a:t>
            </a:r>
            <a:r>
              <a:rPr lang="en-US" dirty="0"/>
              <a:t> </a:t>
            </a:r>
            <a:r>
              <a:rPr lang="en-US" dirty="0" err="1"/>
              <a:t>hành</a:t>
            </a:r>
            <a:r>
              <a:rPr lang="en-US" dirty="0"/>
              <a:t> </a:t>
            </a:r>
            <a:r>
              <a:rPr lang="en-US" dirty="0" err="1"/>
              <a:t>sản</a:t>
            </a:r>
            <a:r>
              <a:rPr lang="en-US" dirty="0"/>
              <a:t> </a:t>
            </a:r>
            <a:r>
              <a:rPr lang="en-US" dirty="0" err="1"/>
              <a:t>phẩm</a:t>
            </a:r>
            <a:endParaRPr lang="en-US" dirty="0"/>
          </a:p>
          <a:p>
            <a:r>
              <a:rPr lang="en-US" dirty="0" err="1"/>
              <a:t>Nguyên</a:t>
            </a:r>
            <a:r>
              <a:rPr lang="en-US" dirty="0"/>
              <a:t> </a:t>
            </a:r>
            <a:r>
              <a:rPr lang="en-US" dirty="0" err="1"/>
              <a:t>nhân</a:t>
            </a:r>
            <a:r>
              <a:rPr lang="en-US" dirty="0"/>
              <a:t> </a:t>
            </a:r>
            <a:r>
              <a:rPr lang="en-US" dirty="0" err="1"/>
              <a:t>thiếu</a:t>
            </a:r>
            <a:r>
              <a:rPr lang="en-US" dirty="0"/>
              <a:t> </a:t>
            </a:r>
            <a:r>
              <a:rPr lang="en-US" dirty="0" err="1"/>
              <a:t>nhiều</a:t>
            </a:r>
            <a:r>
              <a:rPr lang="en-US" dirty="0"/>
              <a:t> do </a:t>
            </a:r>
            <a:r>
              <a:rPr lang="en-US" dirty="0" err="1"/>
              <a:t>sản</a:t>
            </a:r>
            <a:r>
              <a:rPr lang="en-US" dirty="0"/>
              <a:t> </a:t>
            </a:r>
            <a:r>
              <a:rPr lang="en-US" dirty="0" err="1"/>
              <a:t>phẩm</a:t>
            </a:r>
            <a:r>
              <a:rPr lang="en-US" dirty="0"/>
              <a:t> </a:t>
            </a:r>
            <a:r>
              <a:rPr lang="en-US" dirty="0" err="1"/>
              <a:t>ngừng</a:t>
            </a:r>
            <a:r>
              <a:rPr lang="en-US" dirty="0"/>
              <a:t> </a:t>
            </a:r>
            <a:r>
              <a:rPr lang="en-US" dirty="0" err="1"/>
              <a:t>sản</a:t>
            </a:r>
            <a:r>
              <a:rPr lang="en-US" dirty="0"/>
              <a:t> </a:t>
            </a:r>
            <a:r>
              <a:rPr lang="en-US" dirty="0" err="1"/>
              <a:t>xuất</a:t>
            </a:r>
            <a:r>
              <a:rPr lang="en-US" dirty="0"/>
              <a:t> </a:t>
            </a:r>
            <a:r>
              <a:rPr lang="en-US" dirty="0" err="1"/>
              <a:t>hoặc</a:t>
            </a:r>
            <a:r>
              <a:rPr lang="en-US" dirty="0"/>
              <a:t> </a:t>
            </a:r>
            <a:r>
              <a:rPr lang="en-US" dirty="0" err="1"/>
              <a:t>đã</a:t>
            </a:r>
            <a:r>
              <a:rPr lang="en-US" dirty="0"/>
              <a:t> </a:t>
            </a:r>
            <a:r>
              <a:rPr lang="en-US" dirty="0" err="1"/>
              <a:t>bị</a:t>
            </a:r>
            <a:r>
              <a:rPr lang="en-US" dirty="0"/>
              <a:t> </a:t>
            </a:r>
            <a:r>
              <a:rPr lang="en-US" dirty="0" err="1"/>
              <a:t>hãng</a:t>
            </a:r>
            <a:r>
              <a:rPr lang="en-US" dirty="0"/>
              <a:t> </a:t>
            </a:r>
            <a:r>
              <a:rPr lang="en-US" dirty="0" err="1"/>
              <a:t>huỷ</a:t>
            </a:r>
            <a:r>
              <a:rPr lang="en-US" dirty="0"/>
              <a:t> </a:t>
            </a:r>
            <a:r>
              <a:rPr lang="en-US" dirty="0" err="1"/>
              <a:t>công</a:t>
            </a:r>
            <a:r>
              <a:rPr lang="en-US" dirty="0"/>
              <a:t> </a:t>
            </a:r>
            <a:r>
              <a:rPr lang="en-US" dirty="0" err="1"/>
              <a:t>bố</a:t>
            </a:r>
            <a:r>
              <a:rPr lang="en-US" dirty="0"/>
              <a:t>.</a:t>
            </a:r>
          </a:p>
          <a:p>
            <a:r>
              <a:rPr lang="en-US" dirty="0"/>
              <a:t>=&gt; </a:t>
            </a:r>
            <a:r>
              <a:rPr lang="en-US" dirty="0" err="1"/>
              <a:t>Thực</a:t>
            </a:r>
            <a:r>
              <a:rPr lang="en-US" dirty="0"/>
              <a:t> </a:t>
            </a:r>
            <a:r>
              <a:rPr lang="en-US" dirty="0" err="1"/>
              <a:t>hiện</a:t>
            </a:r>
            <a:r>
              <a:rPr lang="en-US" dirty="0"/>
              <a:t> </a:t>
            </a:r>
            <a:r>
              <a:rPr lang="en-US" dirty="0" err="1"/>
              <a:t>thay</a:t>
            </a:r>
            <a:r>
              <a:rPr lang="en-US" dirty="0"/>
              <a:t> </a:t>
            </a:r>
            <a:r>
              <a:rPr lang="en-US" dirty="0" err="1"/>
              <a:t>thế</a:t>
            </a:r>
            <a:r>
              <a:rPr lang="en-US" dirty="0"/>
              <a:t> </a:t>
            </a:r>
            <a:r>
              <a:rPr lang="en-US" dirty="0" err="1"/>
              <a:t>giá</a:t>
            </a:r>
            <a:r>
              <a:rPr lang="en-US" dirty="0"/>
              <a:t> </a:t>
            </a:r>
            <a:r>
              <a:rPr lang="en-US" dirty="0" err="1"/>
              <a:t>trị</a:t>
            </a:r>
            <a:r>
              <a:rPr lang="en-US" dirty="0"/>
              <a:t>, </a:t>
            </a:r>
            <a:r>
              <a:rPr lang="en-US" dirty="0" err="1"/>
              <a:t>xoá</a:t>
            </a:r>
            <a:r>
              <a:rPr lang="en-US" dirty="0"/>
              <a:t> </a:t>
            </a:r>
            <a:r>
              <a:rPr lang="en-US" dirty="0" err="1"/>
              <a:t>cột</a:t>
            </a:r>
            <a:r>
              <a:rPr lang="en-US" dirty="0"/>
              <a:t> Video SC </a:t>
            </a:r>
            <a:r>
              <a:rPr lang="en-US" dirty="0" err="1"/>
              <a:t>và</a:t>
            </a:r>
            <a:r>
              <a:rPr lang="en-US" dirty="0"/>
              <a:t> </a:t>
            </a:r>
            <a:r>
              <a:rPr lang="en-US" dirty="0" err="1"/>
              <a:t>xoá</a:t>
            </a:r>
            <a:r>
              <a:rPr lang="en-US" dirty="0"/>
              <a:t> </a:t>
            </a:r>
            <a:r>
              <a:rPr lang="en-US" dirty="0" err="1"/>
              <a:t>các</a:t>
            </a:r>
            <a:r>
              <a:rPr lang="en-US" dirty="0"/>
              <a:t> </a:t>
            </a:r>
            <a:r>
              <a:rPr lang="en-US" dirty="0" err="1"/>
              <a:t>bản</a:t>
            </a:r>
            <a:r>
              <a:rPr lang="en-US" dirty="0"/>
              <a:t> </a:t>
            </a:r>
            <a:r>
              <a:rPr lang="en-US" dirty="0" err="1"/>
              <a:t>ghi</a:t>
            </a:r>
            <a:r>
              <a:rPr lang="en-US" dirty="0"/>
              <a:t> </a:t>
            </a:r>
            <a:r>
              <a:rPr lang="en-US" dirty="0" err="1"/>
              <a:t>bị</a:t>
            </a:r>
            <a:r>
              <a:rPr lang="en-US" dirty="0"/>
              <a:t> </a:t>
            </a:r>
            <a:r>
              <a:rPr lang="en-US" dirty="0" err="1"/>
              <a:t>thiếu</a:t>
            </a:r>
            <a:endParaRPr lang="en-US" dirty="0"/>
          </a:p>
          <a:p>
            <a:endParaRPr lang="en-US" dirty="0"/>
          </a:p>
        </p:txBody>
      </p:sp>
      <p:pic>
        <p:nvPicPr>
          <p:cNvPr id="5" name="Picture 4">
            <a:extLst>
              <a:ext uri="{FF2B5EF4-FFF2-40B4-BE49-F238E27FC236}">
                <a16:creationId xmlns:a16="http://schemas.microsoft.com/office/drawing/2014/main" id="{1E3916BC-23E5-957C-8785-30AAEE01BBE5}"/>
              </a:ext>
            </a:extLst>
          </p:cNvPr>
          <p:cNvPicPr>
            <a:picLocks noChangeAspect="1"/>
          </p:cNvPicPr>
          <p:nvPr/>
        </p:nvPicPr>
        <p:blipFill>
          <a:blip r:embed="rId3"/>
          <a:stretch>
            <a:fillRect/>
          </a:stretch>
        </p:blipFill>
        <p:spPr>
          <a:xfrm>
            <a:off x="6382033" y="973324"/>
            <a:ext cx="1868907" cy="4011921"/>
          </a:xfrm>
          <a:prstGeom prst="rect">
            <a:avLst/>
          </a:prstGeom>
        </p:spPr>
      </p:pic>
      <p:pic>
        <p:nvPicPr>
          <p:cNvPr id="6" name="Picture 5">
            <a:extLst>
              <a:ext uri="{FF2B5EF4-FFF2-40B4-BE49-F238E27FC236}">
                <a16:creationId xmlns:a16="http://schemas.microsoft.com/office/drawing/2014/main" id="{AFF48D09-B762-483E-9AD1-AA2BB3AA2BEA}"/>
              </a:ext>
            </a:extLst>
          </p:cNvPr>
          <p:cNvPicPr>
            <a:picLocks noChangeAspect="1"/>
          </p:cNvPicPr>
          <p:nvPr/>
        </p:nvPicPr>
        <p:blipFill>
          <a:blip r:embed="rId4"/>
          <a:stretch>
            <a:fillRect/>
          </a:stretch>
        </p:blipFill>
        <p:spPr>
          <a:xfrm>
            <a:off x="6375106" y="962792"/>
            <a:ext cx="1882760" cy="4101728"/>
          </a:xfrm>
          <a:prstGeom prst="rect">
            <a:avLst/>
          </a:prstGeom>
        </p:spPr>
      </p:pic>
      <p:pic>
        <p:nvPicPr>
          <p:cNvPr id="7" name="Picture 6">
            <a:extLst>
              <a:ext uri="{FF2B5EF4-FFF2-40B4-BE49-F238E27FC236}">
                <a16:creationId xmlns:a16="http://schemas.microsoft.com/office/drawing/2014/main" id="{E2834988-FF7C-7985-7365-C70CB7AE657C}"/>
              </a:ext>
            </a:extLst>
          </p:cNvPr>
          <p:cNvPicPr>
            <a:picLocks noChangeAspect="1"/>
          </p:cNvPicPr>
          <p:nvPr/>
        </p:nvPicPr>
        <p:blipFill>
          <a:blip r:embed="rId5"/>
          <a:stretch>
            <a:fillRect/>
          </a:stretch>
        </p:blipFill>
        <p:spPr>
          <a:xfrm>
            <a:off x="5992496" y="883757"/>
            <a:ext cx="2398575" cy="4324353"/>
          </a:xfrm>
          <a:prstGeom prst="rect">
            <a:avLst/>
          </a:prstGeom>
        </p:spPr>
      </p:pic>
      <p:pic>
        <p:nvPicPr>
          <p:cNvPr id="10" name="Picture 9">
            <a:extLst>
              <a:ext uri="{FF2B5EF4-FFF2-40B4-BE49-F238E27FC236}">
                <a16:creationId xmlns:a16="http://schemas.microsoft.com/office/drawing/2014/main" id="{E4AE42C4-EDE4-3B29-BD5C-3A54CE240809}"/>
              </a:ext>
            </a:extLst>
          </p:cNvPr>
          <p:cNvPicPr>
            <a:picLocks noChangeAspect="1"/>
          </p:cNvPicPr>
          <p:nvPr/>
        </p:nvPicPr>
        <p:blipFill>
          <a:blip r:embed="rId6"/>
          <a:stretch>
            <a:fillRect/>
          </a:stretch>
        </p:blipFill>
        <p:spPr>
          <a:xfrm>
            <a:off x="5902124" y="952236"/>
            <a:ext cx="2593614" cy="4054096"/>
          </a:xfrm>
          <a:prstGeom prst="rect">
            <a:avLst/>
          </a:prstGeom>
        </p:spPr>
      </p:pic>
      <p:pic>
        <p:nvPicPr>
          <p:cNvPr id="14" name="Picture 13">
            <a:extLst>
              <a:ext uri="{FF2B5EF4-FFF2-40B4-BE49-F238E27FC236}">
                <a16:creationId xmlns:a16="http://schemas.microsoft.com/office/drawing/2014/main" id="{497F8D2F-9983-3810-3C83-8B71236ACE7F}"/>
              </a:ext>
            </a:extLst>
          </p:cNvPr>
          <p:cNvPicPr>
            <a:picLocks noChangeAspect="1"/>
          </p:cNvPicPr>
          <p:nvPr/>
        </p:nvPicPr>
        <p:blipFill>
          <a:blip r:embed="rId7"/>
          <a:stretch>
            <a:fillRect/>
          </a:stretch>
        </p:blipFill>
        <p:spPr>
          <a:xfrm>
            <a:off x="1931442" y="3203482"/>
            <a:ext cx="2215728" cy="1205448"/>
          </a:xfrm>
          <a:prstGeom prst="rect">
            <a:avLst/>
          </a:prstGeom>
        </p:spPr>
      </p:pic>
      <p:pic>
        <p:nvPicPr>
          <p:cNvPr id="15" name="Picture 14">
            <a:extLst>
              <a:ext uri="{FF2B5EF4-FFF2-40B4-BE49-F238E27FC236}">
                <a16:creationId xmlns:a16="http://schemas.microsoft.com/office/drawing/2014/main" id="{8C71018C-BFD0-CB74-D0DD-600C0F323A5E}"/>
              </a:ext>
            </a:extLst>
          </p:cNvPr>
          <p:cNvPicPr>
            <a:picLocks noChangeAspect="1"/>
          </p:cNvPicPr>
          <p:nvPr/>
        </p:nvPicPr>
        <p:blipFill>
          <a:blip r:embed="rId8"/>
          <a:stretch>
            <a:fillRect/>
          </a:stretch>
        </p:blipFill>
        <p:spPr>
          <a:xfrm>
            <a:off x="5722268" y="906282"/>
            <a:ext cx="3313565" cy="4323798"/>
          </a:xfrm>
          <a:prstGeom prst="rect">
            <a:avLst/>
          </a:prstGeom>
        </p:spPr>
      </p:pic>
    </p:spTree>
    <p:extLst>
      <p:ext uri="{BB962C8B-B14F-4D97-AF65-F5344CB8AC3E}">
        <p14:creationId xmlns:p14="http://schemas.microsoft.com/office/powerpoint/2010/main" val="4128113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wipe(down)">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out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heel(1)">
                                      <p:cBhvr>
                                        <p:cTn id="21" dur="20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childTnLst>
                                </p:cTn>
                              </p:par>
                              <p:par>
                                <p:cTn id="30" presetID="10" presetClass="entr" presetSubtype="0" fill="hold" nodeType="withEffect">
                                  <p:stCondLst>
                                    <p:cond delay="0"/>
                                  </p:stCondLst>
                                  <p:childTnLst>
                                    <p:set>
                                      <p:cBhvr>
                                        <p:cTn id="31" dur="1" fill="hold">
                                          <p:stCondLst>
                                            <p:cond delay="0"/>
                                          </p:stCondLst>
                                        </p:cTn>
                                        <p:tgtEl>
                                          <p:spTgt spid="2">
                                            <p:txEl>
                                              <p:pRg st="4" end="4"/>
                                            </p:txEl>
                                          </p:spTgt>
                                        </p:tgtEl>
                                        <p:attrNameLst>
                                          <p:attrName>style.visibility</p:attrName>
                                        </p:attrNameLst>
                                      </p:cBhvr>
                                      <p:to>
                                        <p:strVal val="visible"/>
                                      </p:to>
                                    </p:set>
                                    <p:animEffect transition="in" filter="fade">
                                      <p:cBhvr>
                                        <p:cTn id="32" dur="500"/>
                                        <p:tgtEl>
                                          <p:spTgt spid="2">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6" fill="hold" nodeType="click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barn(inHorizontal)">
                                      <p:cBhvr>
                                        <p:cTn id="42" dur="500"/>
                                        <p:tgtEl>
                                          <p:spTgt spid="2">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grpSp>
        <p:nvGrpSpPr>
          <p:cNvPr id="130" name="Google Shape;130;p16"/>
          <p:cNvGrpSpPr/>
          <p:nvPr/>
        </p:nvGrpSpPr>
        <p:grpSpPr>
          <a:xfrm>
            <a:off x="136435" y="842536"/>
            <a:ext cx="1285779" cy="2692117"/>
            <a:chOff x="993206" y="1713615"/>
            <a:chExt cx="1285779" cy="2692117"/>
          </a:xfrm>
        </p:grpSpPr>
        <p:sp>
          <p:nvSpPr>
            <p:cNvPr id="134" name="Google Shape;134;p16"/>
            <p:cNvSpPr/>
            <p:nvPr/>
          </p:nvSpPr>
          <p:spPr>
            <a:xfrm>
              <a:off x="993206" y="1713615"/>
              <a:ext cx="1285779" cy="2692117"/>
            </a:xfrm>
            <a:custGeom>
              <a:avLst/>
              <a:gdLst/>
              <a:ahLst/>
              <a:cxnLst/>
              <a:rect l="l" t="t" r="r" b="b"/>
              <a:pathLst>
                <a:path w="7039" h="14738" extrusionOk="0">
                  <a:moveTo>
                    <a:pt x="716" y="1"/>
                  </a:moveTo>
                  <a:cubicBezTo>
                    <a:pt x="324" y="1"/>
                    <a:pt x="1" y="324"/>
                    <a:pt x="1" y="716"/>
                  </a:cubicBezTo>
                  <a:lnTo>
                    <a:pt x="1" y="14022"/>
                  </a:lnTo>
                  <a:cubicBezTo>
                    <a:pt x="1" y="14419"/>
                    <a:pt x="324" y="14737"/>
                    <a:pt x="716" y="14737"/>
                  </a:cubicBezTo>
                  <a:lnTo>
                    <a:pt x="6323" y="14737"/>
                  </a:lnTo>
                  <a:cubicBezTo>
                    <a:pt x="6720" y="14737"/>
                    <a:pt x="7038" y="14419"/>
                    <a:pt x="7038" y="14022"/>
                  </a:cubicBezTo>
                  <a:lnTo>
                    <a:pt x="7038" y="716"/>
                  </a:lnTo>
                  <a:cubicBezTo>
                    <a:pt x="7038" y="324"/>
                    <a:pt x="6720" y="1"/>
                    <a:pt x="6323"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16"/>
            <p:cNvSpPr/>
            <p:nvPr/>
          </p:nvSpPr>
          <p:spPr>
            <a:xfrm>
              <a:off x="1132762" y="1731516"/>
              <a:ext cx="1135446" cy="2531006"/>
            </a:xfrm>
            <a:custGeom>
              <a:avLst/>
              <a:gdLst/>
              <a:ahLst/>
              <a:cxnLst/>
              <a:rect l="l" t="t" r="r" b="b"/>
              <a:pathLst>
                <a:path w="6216" h="13856" extrusionOk="0">
                  <a:moveTo>
                    <a:pt x="1" y="1"/>
                  </a:moveTo>
                  <a:lnTo>
                    <a:pt x="6216" y="13856"/>
                  </a:lnTo>
                  <a:lnTo>
                    <a:pt x="6216" y="711"/>
                  </a:lnTo>
                  <a:cubicBezTo>
                    <a:pt x="6216" y="319"/>
                    <a:pt x="5902" y="1"/>
                    <a:pt x="5510" y="1"/>
                  </a:cubicBez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16"/>
            <p:cNvSpPr/>
            <p:nvPr/>
          </p:nvSpPr>
          <p:spPr>
            <a:xfrm>
              <a:off x="999600" y="1736083"/>
              <a:ext cx="1262398" cy="2657045"/>
            </a:xfrm>
            <a:custGeom>
              <a:avLst/>
              <a:gdLst/>
              <a:ahLst/>
              <a:cxnLst/>
              <a:rect l="l" t="t" r="r" b="b"/>
              <a:pathLst>
                <a:path w="6911" h="14546" extrusionOk="0">
                  <a:moveTo>
                    <a:pt x="6680" y="1817"/>
                  </a:moveTo>
                  <a:lnTo>
                    <a:pt x="6680" y="12597"/>
                  </a:lnTo>
                  <a:lnTo>
                    <a:pt x="201" y="12597"/>
                  </a:lnTo>
                  <a:lnTo>
                    <a:pt x="201" y="1817"/>
                  </a:lnTo>
                  <a:close/>
                  <a:moveTo>
                    <a:pt x="745" y="0"/>
                  </a:moveTo>
                  <a:cubicBezTo>
                    <a:pt x="358" y="0"/>
                    <a:pt x="0" y="284"/>
                    <a:pt x="0" y="676"/>
                  </a:cubicBezTo>
                  <a:lnTo>
                    <a:pt x="0" y="13821"/>
                  </a:lnTo>
                  <a:cubicBezTo>
                    <a:pt x="0" y="14213"/>
                    <a:pt x="358" y="14546"/>
                    <a:pt x="745" y="14546"/>
                  </a:cubicBezTo>
                  <a:lnTo>
                    <a:pt x="6254" y="14546"/>
                  </a:lnTo>
                  <a:cubicBezTo>
                    <a:pt x="6646" y="14546"/>
                    <a:pt x="6910" y="14213"/>
                    <a:pt x="6910" y="13821"/>
                  </a:cubicBezTo>
                  <a:lnTo>
                    <a:pt x="6910" y="676"/>
                  </a:lnTo>
                  <a:cubicBezTo>
                    <a:pt x="6910" y="284"/>
                    <a:pt x="6646" y="0"/>
                    <a:pt x="6254"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6"/>
            <p:cNvSpPr/>
            <p:nvPr/>
          </p:nvSpPr>
          <p:spPr>
            <a:xfrm>
              <a:off x="1501380" y="1916739"/>
              <a:ext cx="271258" cy="48589"/>
            </a:xfrm>
            <a:custGeom>
              <a:avLst/>
              <a:gdLst/>
              <a:ahLst/>
              <a:cxnLst/>
              <a:rect l="l" t="t" r="r" b="b"/>
              <a:pathLst>
                <a:path w="1485" h="266" extrusionOk="0">
                  <a:moveTo>
                    <a:pt x="123" y="1"/>
                  </a:moveTo>
                  <a:cubicBezTo>
                    <a:pt x="59" y="1"/>
                    <a:pt x="1" y="69"/>
                    <a:pt x="1" y="133"/>
                  </a:cubicBezTo>
                  <a:lnTo>
                    <a:pt x="1" y="148"/>
                  </a:lnTo>
                  <a:cubicBezTo>
                    <a:pt x="1" y="216"/>
                    <a:pt x="59" y="265"/>
                    <a:pt x="123" y="265"/>
                  </a:cubicBezTo>
                  <a:lnTo>
                    <a:pt x="1357" y="265"/>
                  </a:lnTo>
                  <a:cubicBezTo>
                    <a:pt x="1421" y="265"/>
                    <a:pt x="1485" y="216"/>
                    <a:pt x="1485" y="148"/>
                  </a:cubicBezTo>
                  <a:lnTo>
                    <a:pt x="1485" y="133"/>
                  </a:lnTo>
                  <a:cubicBezTo>
                    <a:pt x="1485" y="69"/>
                    <a:pt x="1421" y="1"/>
                    <a:pt x="1357"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6"/>
            <p:cNvSpPr/>
            <p:nvPr/>
          </p:nvSpPr>
          <p:spPr>
            <a:xfrm>
              <a:off x="1609700" y="1820109"/>
              <a:ext cx="42196" cy="48589"/>
            </a:xfrm>
            <a:custGeom>
              <a:avLst/>
              <a:gdLst/>
              <a:ahLst/>
              <a:cxnLst/>
              <a:rect l="l" t="t" r="r" b="b"/>
              <a:pathLst>
                <a:path w="231" h="266" extrusionOk="0">
                  <a:moveTo>
                    <a:pt x="103" y="1"/>
                  </a:moveTo>
                  <a:cubicBezTo>
                    <a:pt x="39" y="1"/>
                    <a:pt x="0" y="60"/>
                    <a:pt x="0" y="128"/>
                  </a:cubicBezTo>
                  <a:lnTo>
                    <a:pt x="0" y="143"/>
                  </a:lnTo>
                  <a:cubicBezTo>
                    <a:pt x="0" y="206"/>
                    <a:pt x="39" y="265"/>
                    <a:pt x="103" y="265"/>
                  </a:cubicBezTo>
                  <a:lnTo>
                    <a:pt x="118" y="265"/>
                  </a:lnTo>
                  <a:cubicBezTo>
                    <a:pt x="186" y="265"/>
                    <a:pt x="230" y="206"/>
                    <a:pt x="230" y="143"/>
                  </a:cubicBezTo>
                  <a:lnTo>
                    <a:pt x="230" y="128"/>
                  </a:lnTo>
                  <a:cubicBezTo>
                    <a:pt x="230" y="60"/>
                    <a:pt x="186" y="1"/>
                    <a:pt x="118"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6"/>
            <p:cNvSpPr/>
            <p:nvPr/>
          </p:nvSpPr>
          <p:spPr>
            <a:xfrm>
              <a:off x="1505033" y="4074561"/>
              <a:ext cx="261394" cy="262307"/>
            </a:xfrm>
            <a:custGeom>
              <a:avLst/>
              <a:gdLst/>
              <a:ahLst/>
              <a:cxnLst/>
              <a:rect l="l" t="t" r="r" b="b"/>
              <a:pathLst>
                <a:path w="1431" h="1436" extrusionOk="0">
                  <a:moveTo>
                    <a:pt x="715" y="0"/>
                  </a:moveTo>
                  <a:cubicBezTo>
                    <a:pt x="319" y="0"/>
                    <a:pt x="0" y="323"/>
                    <a:pt x="0" y="720"/>
                  </a:cubicBezTo>
                  <a:cubicBezTo>
                    <a:pt x="0" y="1112"/>
                    <a:pt x="319" y="1435"/>
                    <a:pt x="715" y="1435"/>
                  </a:cubicBezTo>
                  <a:cubicBezTo>
                    <a:pt x="1112" y="1435"/>
                    <a:pt x="1430" y="1112"/>
                    <a:pt x="1430" y="720"/>
                  </a:cubicBezTo>
                  <a:cubicBezTo>
                    <a:pt x="1430" y="323"/>
                    <a:pt x="1112" y="0"/>
                    <a:pt x="715"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16"/>
          <p:cNvGrpSpPr/>
          <p:nvPr/>
        </p:nvGrpSpPr>
        <p:grpSpPr>
          <a:xfrm>
            <a:off x="176213" y="1191290"/>
            <a:ext cx="1188398" cy="1598270"/>
            <a:chOff x="380360" y="1095036"/>
            <a:chExt cx="1216560" cy="1644427"/>
          </a:xfrm>
        </p:grpSpPr>
        <p:sp>
          <p:nvSpPr>
            <p:cNvPr id="123" name="Google Shape;123;p16"/>
            <p:cNvSpPr/>
            <p:nvPr/>
          </p:nvSpPr>
          <p:spPr>
            <a:xfrm>
              <a:off x="380360" y="1095036"/>
              <a:ext cx="1216560" cy="1157541"/>
            </a:xfrm>
            <a:custGeom>
              <a:avLst/>
              <a:gdLst/>
              <a:ahLst/>
              <a:cxnLst/>
              <a:rect l="l" t="t" r="r" b="b"/>
              <a:pathLst>
                <a:path w="4631" h="8328" extrusionOk="0">
                  <a:moveTo>
                    <a:pt x="12" y="0"/>
                  </a:moveTo>
                  <a:cubicBezTo>
                    <a:pt x="12" y="0"/>
                    <a:pt x="12" y="40"/>
                    <a:pt x="12" y="103"/>
                  </a:cubicBezTo>
                  <a:lnTo>
                    <a:pt x="12" y="8282"/>
                  </a:lnTo>
                  <a:cubicBezTo>
                    <a:pt x="12" y="8295"/>
                    <a:pt x="1" y="8328"/>
                    <a:pt x="9" y="8328"/>
                  </a:cubicBezTo>
                  <a:cubicBezTo>
                    <a:pt x="9" y="8328"/>
                    <a:pt x="11" y="8327"/>
                    <a:pt x="12" y="8326"/>
                  </a:cubicBezTo>
                  <a:cubicBezTo>
                    <a:pt x="52" y="8282"/>
                    <a:pt x="1046" y="7102"/>
                    <a:pt x="2314" y="7102"/>
                  </a:cubicBezTo>
                  <a:cubicBezTo>
                    <a:pt x="3570" y="7102"/>
                    <a:pt x="4555" y="8327"/>
                    <a:pt x="4619" y="8327"/>
                  </a:cubicBezTo>
                  <a:cubicBezTo>
                    <a:pt x="4620" y="8327"/>
                    <a:pt x="4620" y="8326"/>
                    <a:pt x="4621" y="8326"/>
                  </a:cubicBezTo>
                  <a:cubicBezTo>
                    <a:pt x="4631" y="8316"/>
                    <a:pt x="4616" y="8297"/>
                    <a:pt x="4616" y="8282"/>
                  </a:cubicBezTo>
                  <a:lnTo>
                    <a:pt x="4621" y="8282"/>
                  </a:lnTo>
                  <a:lnTo>
                    <a:pt x="4621" y="103"/>
                  </a:lnTo>
                  <a:cubicBezTo>
                    <a:pt x="4616" y="44"/>
                    <a:pt x="4572" y="0"/>
                    <a:pt x="4572" y="0"/>
                  </a:cubicBezTo>
                  <a:close/>
                </a:path>
              </a:pathLst>
            </a:custGeom>
            <a:solidFill>
              <a:srgbClr val="00B0F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solidFill>
                    <a:schemeClr val="lt1"/>
                  </a:solidFill>
                  <a:latin typeface="Fira Sans Extra Condensed Medium"/>
                  <a:ea typeface="Fira Sans Extra Condensed Medium"/>
                  <a:cs typeface="Fira Sans Extra Condensed Medium"/>
                  <a:sym typeface="Fira Sans Extra Condensed Medium"/>
                </a:rPr>
                <a:t>02</a:t>
              </a:r>
              <a:endParaRPr sz="5400" dirty="0">
                <a:solidFill>
                  <a:schemeClr val="lt1"/>
                </a:solidFill>
                <a:latin typeface="Fira Sans Extra Condensed Medium"/>
                <a:ea typeface="Fira Sans Extra Condensed Medium"/>
                <a:cs typeface="Fira Sans Extra Condensed Medium"/>
                <a:sym typeface="Fira Sans Extra Condensed Medium"/>
              </a:endParaRPr>
            </a:p>
          </p:txBody>
        </p:sp>
        <p:sp>
          <p:nvSpPr>
            <p:cNvPr id="125" name="Google Shape;125;p16"/>
            <p:cNvSpPr txBox="1"/>
            <p:nvPr/>
          </p:nvSpPr>
          <p:spPr>
            <a:xfrm>
              <a:off x="442416" y="2515363"/>
              <a:ext cx="1135500" cy="224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800" dirty="0">
                  <a:solidFill>
                    <a:schemeClr val="bg1"/>
                  </a:solidFill>
                  <a:latin typeface="Fira Sans Extra Condensed Medium"/>
                  <a:ea typeface="Fira Sans Extra Condensed Medium"/>
                  <a:cs typeface="Fira Sans Extra Condensed Medium"/>
                  <a:sym typeface="Fira Sans Extra Condensed Medium"/>
                </a:rPr>
                <a:t>Các </a:t>
              </a:r>
            </a:p>
            <a:p>
              <a:pPr marL="0" lvl="0" indent="0" algn="ctr" rtl="0">
                <a:spcBef>
                  <a:spcPts val="0"/>
                </a:spcBef>
                <a:spcAft>
                  <a:spcPts val="0"/>
                </a:spcAft>
                <a:buNone/>
              </a:pPr>
              <a:r>
                <a:rPr lang="en" sz="2800" dirty="0">
                  <a:solidFill>
                    <a:schemeClr val="bg1"/>
                  </a:solidFill>
                  <a:latin typeface="Fira Sans Extra Condensed Medium"/>
                  <a:ea typeface="Fira Sans Extra Condensed Medium"/>
                  <a:cs typeface="Fira Sans Extra Condensed Medium"/>
                  <a:sym typeface="Fira Sans Extra Condensed Medium"/>
                </a:rPr>
                <a:t>vấn đề</a:t>
              </a:r>
              <a:endParaRPr sz="2800" dirty="0">
                <a:solidFill>
                  <a:schemeClr val="bg1"/>
                </a:solidFill>
                <a:latin typeface="Fira Sans Extra Condensed Medium"/>
                <a:ea typeface="Fira Sans Extra Condensed Medium"/>
                <a:cs typeface="Fira Sans Extra Condensed Medium"/>
                <a:sym typeface="Fira Sans Extra Condensed Medium"/>
              </a:endParaRPr>
            </a:p>
          </p:txBody>
        </p:sp>
      </p:grpSp>
      <p:sp>
        <p:nvSpPr>
          <p:cNvPr id="4" name="Google Shape;202;p18">
            <a:extLst>
              <a:ext uri="{FF2B5EF4-FFF2-40B4-BE49-F238E27FC236}">
                <a16:creationId xmlns:a16="http://schemas.microsoft.com/office/drawing/2014/main" id="{E5C7BFDC-78D2-0B23-BD37-47D761D00951}"/>
              </a:ext>
            </a:extLst>
          </p:cNvPr>
          <p:cNvSpPr txBox="1">
            <a:spLocks noGrp="1"/>
          </p:cNvSpPr>
          <p:nvPr>
            <p:ph type="title"/>
          </p:nvPr>
        </p:nvSpPr>
        <p:spPr>
          <a:xfrm>
            <a:off x="2125800" y="186965"/>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Xử lý dữ liệu</a:t>
            </a:r>
            <a:endParaRPr sz="4800" dirty="0"/>
          </a:p>
        </p:txBody>
      </p:sp>
      <p:sp>
        <p:nvSpPr>
          <p:cNvPr id="33" name="Google Shape;133;p16">
            <a:extLst>
              <a:ext uri="{FF2B5EF4-FFF2-40B4-BE49-F238E27FC236}">
                <a16:creationId xmlns:a16="http://schemas.microsoft.com/office/drawing/2014/main" id="{883458BB-6314-C793-EDDF-63E18AE3DF79}"/>
              </a:ext>
            </a:extLst>
          </p:cNvPr>
          <p:cNvSpPr/>
          <p:nvPr/>
        </p:nvSpPr>
        <p:spPr>
          <a:xfrm>
            <a:off x="1404294" y="852933"/>
            <a:ext cx="6916436" cy="319703"/>
          </a:xfrm>
          <a:custGeom>
            <a:avLst/>
            <a:gdLst/>
            <a:ahLst/>
            <a:cxnLst/>
            <a:rect l="l" t="t" r="r" b="b"/>
            <a:pathLst>
              <a:path w="260408" h="12037" extrusionOk="0">
                <a:moveTo>
                  <a:pt x="20225" y="1"/>
                </a:moveTo>
                <a:cubicBezTo>
                  <a:pt x="11881" y="1"/>
                  <a:pt x="5770" y="1924"/>
                  <a:pt x="2544" y="5522"/>
                </a:cubicBezTo>
                <a:cubicBezTo>
                  <a:pt x="497" y="7818"/>
                  <a:pt x="94" y="10206"/>
                  <a:pt x="32" y="11416"/>
                </a:cubicBezTo>
                <a:cubicBezTo>
                  <a:pt x="1" y="11757"/>
                  <a:pt x="249" y="12036"/>
                  <a:pt x="590" y="12036"/>
                </a:cubicBezTo>
                <a:lnTo>
                  <a:pt x="621" y="12036"/>
                </a:lnTo>
                <a:cubicBezTo>
                  <a:pt x="900" y="12036"/>
                  <a:pt x="1179" y="11819"/>
                  <a:pt x="1179" y="11509"/>
                </a:cubicBezTo>
                <a:cubicBezTo>
                  <a:pt x="1241" y="10423"/>
                  <a:pt x="1614" y="8314"/>
                  <a:pt x="3413" y="6298"/>
                </a:cubicBezTo>
                <a:cubicBezTo>
                  <a:pt x="6391" y="2948"/>
                  <a:pt x="12222" y="1179"/>
                  <a:pt x="20225" y="1179"/>
                </a:cubicBezTo>
                <a:lnTo>
                  <a:pt x="259819" y="1179"/>
                </a:lnTo>
                <a:cubicBezTo>
                  <a:pt x="260129" y="1179"/>
                  <a:pt x="260408" y="931"/>
                  <a:pt x="260408" y="590"/>
                </a:cubicBezTo>
                <a:cubicBezTo>
                  <a:pt x="260408" y="280"/>
                  <a:pt x="260129" y="1"/>
                  <a:pt x="259819"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DEB5A17B-8100-BFE2-4742-DC92DCE2D358}"/>
              </a:ext>
            </a:extLst>
          </p:cNvPr>
          <p:cNvSpPr txBox="1"/>
          <p:nvPr/>
        </p:nvSpPr>
        <p:spPr>
          <a:xfrm>
            <a:off x="1497773" y="1094249"/>
            <a:ext cx="3339376" cy="523220"/>
          </a:xfrm>
          <a:prstGeom prst="rect">
            <a:avLst/>
          </a:prstGeom>
          <a:noFill/>
        </p:spPr>
        <p:txBody>
          <a:bodyPr wrap="none" rtlCol="0">
            <a:spAutoFit/>
          </a:bodyPr>
          <a:lstStyle/>
          <a:p>
            <a:pPr marL="285750" indent="-285750">
              <a:buFontTx/>
              <a:buChar char="-"/>
            </a:pPr>
            <a:r>
              <a:rPr lang="en-US" dirty="0" err="1"/>
              <a:t>Nhiều</a:t>
            </a:r>
            <a:r>
              <a:rPr lang="en-US" dirty="0"/>
              <a:t> </a:t>
            </a:r>
            <a:r>
              <a:rPr lang="en-US" dirty="0" err="1"/>
              <a:t>cột</a:t>
            </a:r>
            <a:r>
              <a:rPr lang="en-US" dirty="0"/>
              <a:t> </a:t>
            </a:r>
            <a:r>
              <a:rPr lang="en-US" dirty="0" err="1"/>
              <a:t>chứa</a:t>
            </a:r>
            <a:r>
              <a:rPr lang="en-US" dirty="0"/>
              <a:t> </a:t>
            </a:r>
            <a:r>
              <a:rPr lang="en-US" dirty="0" err="1"/>
              <a:t>thông</a:t>
            </a:r>
            <a:r>
              <a:rPr lang="en-US" dirty="0"/>
              <a:t> tin </a:t>
            </a:r>
            <a:r>
              <a:rPr lang="en-US" dirty="0" err="1"/>
              <a:t>quá</a:t>
            </a:r>
            <a:r>
              <a:rPr lang="en-US" dirty="0"/>
              <a:t> chi </a:t>
            </a:r>
            <a:r>
              <a:rPr lang="en-US" dirty="0" err="1"/>
              <a:t>tiết</a:t>
            </a:r>
            <a:endParaRPr lang="en-US" dirty="0"/>
          </a:p>
          <a:p>
            <a:pPr marL="285750" indent="-285750">
              <a:buFontTx/>
              <a:buChar char="-"/>
            </a:pPr>
            <a:endParaRPr lang="en-US" dirty="0"/>
          </a:p>
        </p:txBody>
      </p:sp>
      <p:pic>
        <p:nvPicPr>
          <p:cNvPr id="8" name="Picture 7">
            <a:extLst>
              <a:ext uri="{FF2B5EF4-FFF2-40B4-BE49-F238E27FC236}">
                <a16:creationId xmlns:a16="http://schemas.microsoft.com/office/drawing/2014/main" id="{389BB19F-4A09-4EAD-7610-4F0359E05436}"/>
              </a:ext>
            </a:extLst>
          </p:cNvPr>
          <p:cNvPicPr>
            <a:picLocks noChangeAspect="1"/>
          </p:cNvPicPr>
          <p:nvPr/>
        </p:nvPicPr>
        <p:blipFill>
          <a:blip r:embed="rId3"/>
          <a:stretch>
            <a:fillRect/>
          </a:stretch>
        </p:blipFill>
        <p:spPr>
          <a:xfrm>
            <a:off x="1851479" y="1441646"/>
            <a:ext cx="5601482" cy="3591426"/>
          </a:xfrm>
          <a:prstGeom prst="rect">
            <a:avLst/>
          </a:prstGeom>
        </p:spPr>
      </p:pic>
      <p:pic>
        <p:nvPicPr>
          <p:cNvPr id="11" name="Picture 10">
            <a:extLst>
              <a:ext uri="{FF2B5EF4-FFF2-40B4-BE49-F238E27FC236}">
                <a16:creationId xmlns:a16="http://schemas.microsoft.com/office/drawing/2014/main" id="{F987520D-5031-4D0F-061A-CD790920E56C}"/>
              </a:ext>
            </a:extLst>
          </p:cNvPr>
          <p:cNvPicPr>
            <a:picLocks noChangeAspect="1"/>
          </p:cNvPicPr>
          <p:nvPr/>
        </p:nvPicPr>
        <p:blipFill>
          <a:blip r:embed="rId4"/>
          <a:stretch>
            <a:fillRect/>
          </a:stretch>
        </p:blipFill>
        <p:spPr>
          <a:xfrm>
            <a:off x="1777498" y="1402728"/>
            <a:ext cx="6944546" cy="3411742"/>
          </a:xfrm>
          <a:prstGeom prst="rect">
            <a:avLst/>
          </a:prstGeom>
        </p:spPr>
      </p:pic>
      <p:pic>
        <p:nvPicPr>
          <p:cNvPr id="12" name="Picture 11">
            <a:extLst>
              <a:ext uri="{FF2B5EF4-FFF2-40B4-BE49-F238E27FC236}">
                <a16:creationId xmlns:a16="http://schemas.microsoft.com/office/drawing/2014/main" id="{2AFB4669-19E7-0D30-E1E2-3157902F213D}"/>
              </a:ext>
            </a:extLst>
          </p:cNvPr>
          <p:cNvPicPr>
            <a:picLocks noChangeAspect="1"/>
          </p:cNvPicPr>
          <p:nvPr/>
        </p:nvPicPr>
        <p:blipFill>
          <a:blip r:embed="rId5"/>
          <a:stretch>
            <a:fillRect/>
          </a:stretch>
        </p:blipFill>
        <p:spPr>
          <a:xfrm>
            <a:off x="1848660" y="1440007"/>
            <a:ext cx="6985162" cy="3473904"/>
          </a:xfrm>
          <a:prstGeom prst="rect">
            <a:avLst/>
          </a:prstGeom>
        </p:spPr>
      </p:pic>
      <p:pic>
        <p:nvPicPr>
          <p:cNvPr id="13" name="Picture 12">
            <a:extLst>
              <a:ext uri="{FF2B5EF4-FFF2-40B4-BE49-F238E27FC236}">
                <a16:creationId xmlns:a16="http://schemas.microsoft.com/office/drawing/2014/main" id="{CCD9FC16-15ED-4039-0FD4-8CD859C14079}"/>
              </a:ext>
            </a:extLst>
          </p:cNvPr>
          <p:cNvPicPr>
            <a:picLocks noChangeAspect="1"/>
          </p:cNvPicPr>
          <p:nvPr/>
        </p:nvPicPr>
        <p:blipFill>
          <a:blip r:embed="rId6"/>
          <a:stretch>
            <a:fillRect/>
          </a:stretch>
        </p:blipFill>
        <p:spPr>
          <a:xfrm>
            <a:off x="1785607" y="1412298"/>
            <a:ext cx="6992326" cy="3582368"/>
          </a:xfrm>
          <a:prstGeom prst="rect">
            <a:avLst/>
          </a:prstGeom>
        </p:spPr>
      </p:pic>
      <p:pic>
        <p:nvPicPr>
          <p:cNvPr id="17" name="Picture 16">
            <a:extLst>
              <a:ext uri="{FF2B5EF4-FFF2-40B4-BE49-F238E27FC236}">
                <a16:creationId xmlns:a16="http://schemas.microsoft.com/office/drawing/2014/main" id="{09DFF0F5-C610-E301-9DA5-DFE8A46FB323}"/>
              </a:ext>
            </a:extLst>
          </p:cNvPr>
          <p:cNvPicPr>
            <a:picLocks noChangeAspect="1"/>
          </p:cNvPicPr>
          <p:nvPr/>
        </p:nvPicPr>
        <p:blipFill>
          <a:blip r:embed="rId7"/>
          <a:stretch>
            <a:fillRect/>
          </a:stretch>
        </p:blipFill>
        <p:spPr>
          <a:xfrm>
            <a:off x="1659347" y="1412298"/>
            <a:ext cx="7174475" cy="3630344"/>
          </a:xfrm>
          <a:prstGeom prst="rect">
            <a:avLst/>
          </a:prstGeom>
        </p:spPr>
      </p:pic>
    </p:spTree>
    <p:extLst>
      <p:ext uri="{BB962C8B-B14F-4D97-AF65-F5344CB8AC3E}">
        <p14:creationId xmlns:p14="http://schemas.microsoft.com/office/powerpoint/2010/main" val="743422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grpSp>
        <p:nvGrpSpPr>
          <p:cNvPr id="130" name="Google Shape;130;p16"/>
          <p:cNvGrpSpPr/>
          <p:nvPr/>
        </p:nvGrpSpPr>
        <p:grpSpPr>
          <a:xfrm>
            <a:off x="136435" y="842536"/>
            <a:ext cx="1285779" cy="2692117"/>
            <a:chOff x="993206" y="1713615"/>
            <a:chExt cx="1285779" cy="2692117"/>
          </a:xfrm>
        </p:grpSpPr>
        <p:sp>
          <p:nvSpPr>
            <p:cNvPr id="134" name="Google Shape;134;p16"/>
            <p:cNvSpPr/>
            <p:nvPr/>
          </p:nvSpPr>
          <p:spPr>
            <a:xfrm>
              <a:off x="993206" y="1713615"/>
              <a:ext cx="1285779" cy="2692117"/>
            </a:xfrm>
            <a:custGeom>
              <a:avLst/>
              <a:gdLst/>
              <a:ahLst/>
              <a:cxnLst/>
              <a:rect l="l" t="t" r="r" b="b"/>
              <a:pathLst>
                <a:path w="7039" h="14738" extrusionOk="0">
                  <a:moveTo>
                    <a:pt x="716" y="1"/>
                  </a:moveTo>
                  <a:cubicBezTo>
                    <a:pt x="324" y="1"/>
                    <a:pt x="1" y="324"/>
                    <a:pt x="1" y="716"/>
                  </a:cubicBezTo>
                  <a:lnTo>
                    <a:pt x="1" y="14022"/>
                  </a:lnTo>
                  <a:cubicBezTo>
                    <a:pt x="1" y="14419"/>
                    <a:pt x="324" y="14737"/>
                    <a:pt x="716" y="14737"/>
                  </a:cubicBezTo>
                  <a:lnTo>
                    <a:pt x="6323" y="14737"/>
                  </a:lnTo>
                  <a:cubicBezTo>
                    <a:pt x="6720" y="14737"/>
                    <a:pt x="7038" y="14419"/>
                    <a:pt x="7038" y="14022"/>
                  </a:cubicBezTo>
                  <a:lnTo>
                    <a:pt x="7038" y="716"/>
                  </a:lnTo>
                  <a:cubicBezTo>
                    <a:pt x="7038" y="324"/>
                    <a:pt x="6720" y="1"/>
                    <a:pt x="6323"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16"/>
            <p:cNvSpPr/>
            <p:nvPr/>
          </p:nvSpPr>
          <p:spPr>
            <a:xfrm>
              <a:off x="1132762" y="1731516"/>
              <a:ext cx="1135446" cy="2531006"/>
            </a:xfrm>
            <a:custGeom>
              <a:avLst/>
              <a:gdLst/>
              <a:ahLst/>
              <a:cxnLst/>
              <a:rect l="l" t="t" r="r" b="b"/>
              <a:pathLst>
                <a:path w="6216" h="13856" extrusionOk="0">
                  <a:moveTo>
                    <a:pt x="1" y="1"/>
                  </a:moveTo>
                  <a:lnTo>
                    <a:pt x="6216" y="13856"/>
                  </a:lnTo>
                  <a:lnTo>
                    <a:pt x="6216" y="711"/>
                  </a:lnTo>
                  <a:cubicBezTo>
                    <a:pt x="6216" y="319"/>
                    <a:pt x="5902" y="1"/>
                    <a:pt x="5510" y="1"/>
                  </a:cubicBez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16"/>
            <p:cNvSpPr/>
            <p:nvPr/>
          </p:nvSpPr>
          <p:spPr>
            <a:xfrm>
              <a:off x="999600" y="1736083"/>
              <a:ext cx="1262398" cy="2657045"/>
            </a:xfrm>
            <a:custGeom>
              <a:avLst/>
              <a:gdLst/>
              <a:ahLst/>
              <a:cxnLst/>
              <a:rect l="l" t="t" r="r" b="b"/>
              <a:pathLst>
                <a:path w="6911" h="14546" extrusionOk="0">
                  <a:moveTo>
                    <a:pt x="6680" y="1817"/>
                  </a:moveTo>
                  <a:lnTo>
                    <a:pt x="6680" y="12597"/>
                  </a:lnTo>
                  <a:lnTo>
                    <a:pt x="201" y="12597"/>
                  </a:lnTo>
                  <a:lnTo>
                    <a:pt x="201" y="1817"/>
                  </a:lnTo>
                  <a:close/>
                  <a:moveTo>
                    <a:pt x="745" y="0"/>
                  </a:moveTo>
                  <a:cubicBezTo>
                    <a:pt x="358" y="0"/>
                    <a:pt x="0" y="284"/>
                    <a:pt x="0" y="676"/>
                  </a:cubicBezTo>
                  <a:lnTo>
                    <a:pt x="0" y="13821"/>
                  </a:lnTo>
                  <a:cubicBezTo>
                    <a:pt x="0" y="14213"/>
                    <a:pt x="358" y="14546"/>
                    <a:pt x="745" y="14546"/>
                  </a:cubicBezTo>
                  <a:lnTo>
                    <a:pt x="6254" y="14546"/>
                  </a:lnTo>
                  <a:cubicBezTo>
                    <a:pt x="6646" y="14546"/>
                    <a:pt x="6910" y="14213"/>
                    <a:pt x="6910" y="13821"/>
                  </a:cubicBezTo>
                  <a:lnTo>
                    <a:pt x="6910" y="676"/>
                  </a:lnTo>
                  <a:cubicBezTo>
                    <a:pt x="6910" y="284"/>
                    <a:pt x="6646" y="0"/>
                    <a:pt x="6254"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6"/>
            <p:cNvSpPr/>
            <p:nvPr/>
          </p:nvSpPr>
          <p:spPr>
            <a:xfrm>
              <a:off x="1501380" y="1916739"/>
              <a:ext cx="271258" cy="48589"/>
            </a:xfrm>
            <a:custGeom>
              <a:avLst/>
              <a:gdLst/>
              <a:ahLst/>
              <a:cxnLst/>
              <a:rect l="l" t="t" r="r" b="b"/>
              <a:pathLst>
                <a:path w="1485" h="266" extrusionOk="0">
                  <a:moveTo>
                    <a:pt x="123" y="1"/>
                  </a:moveTo>
                  <a:cubicBezTo>
                    <a:pt x="59" y="1"/>
                    <a:pt x="1" y="69"/>
                    <a:pt x="1" y="133"/>
                  </a:cubicBezTo>
                  <a:lnTo>
                    <a:pt x="1" y="148"/>
                  </a:lnTo>
                  <a:cubicBezTo>
                    <a:pt x="1" y="216"/>
                    <a:pt x="59" y="265"/>
                    <a:pt x="123" y="265"/>
                  </a:cubicBezTo>
                  <a:lnTo>
                    <a:pt x="1357" y="265"/>
                  </a:lnTo>
                  <a:cubicBezTo>
                    <a:pt x="1421" y="265"/>
                    <a:pt x="1485" y="216"/>
                    <a:pt x="1485" y="148"/>
                  </a:cubicBezTo>
                  <a:lnTo>
                    <a:pt x="1485" y="133"/>
                  </a:lnTo>
                  <a:cubicBezTo>
                    <a:pt x="1485" y="69"/>
                    <a:pt x="1421" y="1"/>
                    <a:pt x="1357"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6"/>
            <p:cNvSpPr/>
            <p:nvPr/>
          </p:nvSpPr>
          <p:spPr>
            <a:xfrm>
              <a:off x="1609700" y="1820109"/>
              <a:ext cx="42196" cy="48589"/>
            </a:xfrm>
            <a:custGeom>
              <a:avLst/>
              <a:gdLst/>
              <a:ahLst/>
              <a:cxnLst/>
              <a:rect l="l" t="t" r="r" b="b"/>
              <a:pathLst>
                <a:path w="231" h="266" extrusionOk="0">
                  <a:moveTo>
                    <a:pt x="103" y="1"/>
                  </a:moveTo>
                  <a:cubicBezTo>
                    <a:pt x="39" y="1"/>
                    <a:pt x="0" y="60"/>
                    <a:pt x="0" y="128"/>
                  </a:cubicBezTo>
                  <a:lnTo>
                    <a:pt x="0" y="143"/>
                  </a:lnTo>
                  <a:cubicBezTo>
                    <a:pt x="0" y="206"/>
                    <a:pt x="39" y="265"/>
                    <a:pt x="103" y="265"/>
                  </a:cubicBezTo>
                  <a:lnTo>
                    <a:pt x="118" y="265"/>
                  </a:lnTo>
                  <a:cubicBezTo>
                    <a:pt x="186" y="265"/>
                    <a:pt x="230" y="206"/>
                    <a:pt x="230" y="143"/>
                  </a:cubicBezTo>
                  <a:lnTo>
                    <a:pt x="230" y="128"/>
                  </a:lnTo>
                  <a:cubicBezTo>
                    <a:pt x="230" y="60"/>
                    <a:pt x="186" y="1"/>
                    <a:pt x="118"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6"/>
            <p:cNvSpPr/>
            <p:nvPr/>
          </p:nvSpPr>
          <p:spPr>
            <a:xfrm>
              <a:off x="1505033" y="4074561"/>
              <a:ext cx="261394" cy="262307"/>
            </a:xfrm>
            <a:custGeom>
              <a:avLst/>
              <a:gdLst/>
              <a:ahLst/>
              <a:cxnLst/>
              <a:rect l="l" t="t" r="r" b="b"/>
              <a:pathLst>
                <a:path w="1431" h="1436" extrusionOk="0">
                  <a:moveTo>
                    <a:pt x="715" y="0"/>
                  </a:moveTo>
                  <a:cubicBezTo>
                    <a:pt x="319" y="0"/>
                    <a:pt x="0" y="323"/>
                    <a:pt x="0" y="720"/>
                  </a:cubicBezTo>
                  <a:cubicBezTo>
                    <a:pt x="0" y="1112"/>
                    <a:pt x="319" y="1435"/>
                    <a:pt x="715" y="1435"/>
                  </a:cubicBezTo>
                  <a:cubicBezTo>
                    <a:pt x="1112" y="1435"/>
                    <a:pt x="1430" y="1112"/>
                    <a:pt x="1430" y="720"/>
                  </a:cubicBezTo>
                  <a:cubicBezTo>
                    <a:pt x="1430" y="323"/>
                    <a:pt x="1112" y="0"/>
                    <a:pt x="715"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16"/>
          <p:cNvGrpSpPr/>
          <p:nvPr/>
        </p:nvGrpSpPr>
        <p:grpSpPr>
          <a:xfrm>
            <a:off x="176213" y="1191290"/>
            <a:ext cx="1188398" cy="1598270"/>
            <a:chOff x="380360" y="1095036"/>
            <a:chExt cx="1216560" cy="1644427"/>
          </a:xfrm>
        </p:grpSpPr>
        <p:sp>
          <p:nvSpPr>
            <p:cNvPr id="123" name="Google Shape;123;p16"/>
            <p:cNvSpPr/>
            <p:nvPr/>
          </p:nvSpPr>
          <p:spPr>
            <a:xfrm>
              <a:off x="380360" y="1095036"/>
              <a:ext cx="1216560" cy="1157541"/>
            </a:xfrm>
            <a:custGeom>
              <a:avLst/>
              <a:gdLst/>
              <a:ahLst/>
              <a:cxnLst/>
              <a:rect l="l" t="t" r="r" b="b"/>
              <a:pathLst>
                <a:path w="4631" h="8328" extrusionOk="0">
                  <a:moveTo>
                    <a:pt x="12" y="0"/>
                  </a:moveTo>
                  <a:cubicBezTo>
                    <a:pt x="12" y="0"/>
                    <a:pt x="12" y="40"/>
                    <a:pt x="12" y="103"/>
                  </a:cubicBezTo>
                  <a:lnTo>
                    <a:pt x="12" y="8282"/>
                  </a:lnTo>
                  <a:cubicBezTo>
                    <a:pt x="12" y="8295"/>
                    <a:pt x="1" y="8328"/>
                    <a:pt x="9" y="8328"/>
                  </a:cubicBezTo>
                  <a:cubicBezTo>
                    <a:pt x="9" y="8328"/>
                    <a:pt x="11" y="8327"/>
                    <a:pt x="12" y="8326"/>
                  </a:cubicBezTo>
                  <a:cubicBezTo>
                    <a:pt x="52" y="8282"/>
                    <a:pt x="1046" y="7102"/>
                    <a:pt x="2314" y="7102"/>
                  </a:cubicBezTo>
                  <a:cubicBezTo>
                    <a:pt x="3570" y="7102"/>
                    <a:pt x="4555" y="8327"/>
                    <a:pt x="4619" y="8327"/>
                  </a:cubicBezTo>
                  <a:cubicBezTo>
                    <a:pt x="4620" y="8327"/>
                    <a:pt x="4620" y="8326"/>
                    <a:pt x="4621" y="8326"/>
                  </a:cubicBezTo>
                  <a:cubicBezTo>
                    <a:pt x="4631" y="8316"/>
                    <a:pt x="4616" y="8297"/>
                    <a:pt x="4616" y="8282"/>
                  </a:cubicBezTo>
                  <a:lnTo>
                    <a:pt x="4621" y="8282"/>
                  </a:lnTo>
                  <a:lnTo>
                    <a:pt x="4621" y="103"/>
                  </a:lnTo>
                  <a:cubicBezTo>
                    <a:pt x="4616" y="44"/>
                    <a:pt x="4572" y="0"/>
                    <a:pt x="4572" y="0"/>
                  </a:cubicBezTo>
                  <a:close/>
                </a:path>
              </a:pathLst>
            </a:custGeom>
            <a:solidFill>
              <a:srgbClr val="00B0F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solidFill>
                    <a:schemeClr val="lt1"/>
                  </a:solidFill>
                  <a:latin typeface="Fira Sans Extra Condensed Medium"/>
                  <a:ea typeface="Fira Sans Extra Condensed Medium"/>
                  <a:cs typeface="Fira Sans Extra Condensed Medium"/>
                  <a:sym typeface="Fira Sans Extra Condensed Medium"/>
                </a:rPr>
                <a:t>02</a:t>
              </a:r>
              <a:endParaRPr sz="5400" dirty="0">
                <a:solidFill>
                  <a:schemeClr val="lt1"/>
                </a:solidFill>
                <a:latin typeface="Fira Sans Extra Condensed Medium"/>
                <a:ea typeface="Fira Sans Extra Condensed Medium"/>
                <a:cs typeface="Fira Sans Extra Condensed Medium"/>
                <a:sym typeface="Fira Sans Extra Condensed Medium"/>
              </a:endParaRPr>
            </a:p>
          </p:txBody>
        </p:sp>
        <p:sp>
          <p:nvSpPr>
            <p:cNvPr id="125" name="Google Shape;125;p16"/>
            <p:cNvSpPr txBox="1"/>
            <p:nvPr/>
          </p:nvSpPr>
          <p:spPr>
            <a:xfrm>
              <a:off x="442416" y="2515363"/>
              <a:ext cx="1135500" cy="224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800" dirty="0">
                  <a:solidFill>
                    <a:schemeClr val="bg1"/>
                  </a:solidFill>
                  <a:latin typeface="Fira Sans Extra Condensed Medium"/>
                  <a:ea typeface="Fira Sans Extra Condensed Medium"/>
                  <a:cs typeface="Fira Sans Extra Condensed Medium"/>
                  <a:sym typeface="Fira Sans Extra Condensed Medium"/>
                </a:rPr>
                <a:t>Các </a:t>
              </a:r>
            </a:p>
            <a:p>
              <a:pPr marL="0" lvl="0" indent="0" algn="ctr" rtl="0">
                <a:spcBef>
                  <a:spcPts val="0"/>
                </a:spcBef>
                <a:spcAft>
                  <a:spcPts val="0"/>
                </a:spcAft>
                <a:buNone/>
              </a:pPr>
              <a:r>
                <a:rPr lang="en" sz="2800" dirty="0">
                  <a:solidFill>
                    <a:schemeClr val="bg1"/>
                  </a:solidFill>
                  <a:latin typeface="Fira Sans Extra Condensed Medium"/>
                  <a:ea typeface="Fira Sans Extra Condensed Medium"/>
                  <a:cs typeface="Fira Sans Extra Condensed Medium"/>
                  <a:sym typeface="Fira Sans Extra Condensed Medium"/>
                </a:rPr>
                <a:t>vấn đề</a:t>
              </a:r>
              <a:endParaRPr sz="2800" dirty="0">
                <a:solidFill>
                  <a:schemeClr val="bg1"/>
                </a:solidFill>
                <a:latin typeface="Fira Sans Extra Condensed Medium"/>
                <a:ea typeface="Fira Sans Extra Condensed Medium"/>
                <a:cs typeface="Fira Sans Extra Condensed Medium"/>
                <a:sym typeface="Fira Sans Extra Condensed Medium"/>
              </a:endParaRPr>
            </a:p>
          </p:txBody>
        </p:sp>
      </p:grpSp>
      <p:sp>
        <p:nvSpPr>
          <p:cNvPr id="4" name="Google Shape;202;p18">
            <a:extLst>
              <a:ext uri="{FF2B5EF4-FFF2-40B4-BE49-F238E27FC236}">
                <a16:creationId xmlns:a16="http://schemas.microsoft.com/office/drawing/2014/main" id="{E5C7BFDC-78D2-0B23-BD37-47D761D00951}"/>
              </a:ext>
            </a:extLst>
          </p:cNvPr>
          <p:cNvSpPr txBox="1">
            <a:spLocks noGrp="1"/>
          </p:cNvSpPr>
          <p:nvPr>
            <p:ph type="title"/>
          </p:nvPr>
        </p:nvSpPr>
        <p:spPr>
          <a:xfrm>
            <a:off x="2125800" y="186965"/>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Xử lý dữ liệu</a:t>
            </a:r>
            <a:endParaRPr sz="4800" dirty="0"/>
          </a:p>
        </p:txBody>
      </p:sp>
      <p:sp>
        <p:nvSpPr>
          <p:cNvPr id="33" name="Google Shape;133;p16">
            <a:extLst>
              <a:ext uri="{FF2B5EF4-FFF2-40B4-BE49-F238E27FC236}">
                <a16:creationId xmlns:a16="http://schemas.microsoft.com/office/drawing/2014/main" id="{883458BB-6314-C793-EDDF-63E18AE3DF79}"/>
              </a:ext>
            </a:extLst>
          </p:cNvPr>
          <p:cNvSpPr/>
          <p:nvPr/>
        </p:nvSpPr>
        <p:spPr>
          <a:xfrm>
            <a:off x="1404294" y="852933"/>
            <a:ext cx="6916436" cy="319703"/>
          </a:xfrm>
          <a:custGeom>
            <a:avLst/>
            <a:gdLst/>
            <a:ahLst/>
            <a:cxnLst/>
            <a:rect l="l" t="t" r="r" b="b"/>
            <a:pathLst>
              <a:path w="260408" h="12037" extrusionOk="0">
                <a:moveTo>
                  <a:pt x="20225" y="1"/>
                </a:moveTo>
                <a:cubicBezTo>
                  <a:pt x="11881" y="1"/>
                  <a:pt x="5770" y="1924"/>
                  <a:pt x="2544" y="5522"/>
                </a:cubicBezTo>
                <a:cubicBezTo>
                  <a:pt x="497" y="7818"/>
                  <a:pt x="94" y="10206"/>
                  <a:pt x="32" y="11416"/>
                </a:cubicBezTo>
                <a:cubicBezTo>
                  <a:pt x="1" y="11757"/>
                  <a:pt x="249" y="12036"/>
                  <a:pt x="590" y="12036"/>
                </a:cubicBezTo>
                <a:lnTo>
                  <a:pt x="621" y="12036"/>
                </a:lnTo>
                <a:cubicBezTo>
                  <a:pt x="900" y="12036"/>
                  <a:pt x="1179" y="11819"/>
                  <a:pt x="1179" y="11509"/>
                </a:cubicBezTo>
                <a:cubicBezTo>
                  <a:pt x="1241" y="10423"/>
                  <a:pt x="1614" y="8314"/>
                  <a:pt x="3413" y="6298"/>
                </a:cubicBezTo>
                <a:cubicBezTo>
                  <a:pt x="6391" y="2948"/>
                  <a:pt x="12222" y="1179"/>
                  <a:pt x="20225" y="1179"/>
                </a:cubicBezTo>
                <a:lnTo>
                  <a:pt x="259819" y="1179"/>
                </a:lnTo>
                <a:cubicBezTo>
                  <a:pt x="260129" y="1179"/>
                  <a:pt x="260408" y="931"/>
                  <a:pt x="260408" y="590"/>
                </a:cubicBezTo>
                <a:cubicBezTo>
                  <a:pt x="260408" y="280"/>
                  <a:pt x="260129" y="1"/>
                  <a:pt x="259819"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DEB5A17B-8100-BFE2-4742-DC92DCE2D358}"/>
              </a:ext>
            </a:extLst>
          </p:cNvPr>
          <p:cNvSpPr txBox="1"/>
          <p:nvPr/>
        </p:nvSpPr>
        <p:spPr>
          <a:xfrm>
            <a:off x="1497774" y="1094249"/>
            <a:ext cx="3605121" cy="2031325"/>
          </a:xfrm>
          <a:prstGeom prst="rect">
            <a:avLst/>
          </a:prstGeom>
          <a:noFill/>
        </p:spPr>
        <p:txBody>
          <a:bodyPr wrap="square" rtlCol="0">
            <a:spAutoFit/>
          </a:bodyPr>
          <a:lstStyle/>
          <a:p>
            <a:pPr marL="285750" indent="-285750">
              <a:buFontTx/>
              <a:buChar char="-"/>
            </a:pPr>
            <a:r>
              <a:rPr lang="en-US" dirty="0" err="1"/>
              <a:t>Nhiều</a:t>
            </a:r>
            <a:r>
              <a:rPr lang="en-US" dirty="0"/>
              <a:t> </a:t>
            </a:r>
            <a:r>
              <a:rPr lang="en-US" dirty="0" err="1"/>
              <a:t>cột</a:t>
            </a:r>
            <a:r>
              <a:rPr lang="en-US" dirty="0"/>
              <a:t> </a:t>
            </a:r>
            <a:r>
              <a:rPr lang="en-US" dirty="0" err="1"/>
              <a:t>chứa</a:t>
            </a:r>
            <a:r>
              <a:rPr lang="en-US" dirty="0"/>
              <a:t> </a:t>
            </a:r>
            <a:r>
              <a:rPr lang="en-US" dirty="0" err="1"/>
              <a:t>thông</a:t>
            </a:r>
            <a:r>
              <a:rPr lang="en-US" dirty="0"/>
              <a:t> tin </a:t>
            </a:r>
            <a:r>
              <a:rPr lang="en-US" dirty="0" err="1"/>
              <a:t>quá</a:t>
            </a:r>
            <a:r>
              <a:rPr lang="en-US" dirty="0"/>
              <a:t> chi </a:t>
            </a:r>
            <a:r>
              <a:rPr lang="en-US" dirty="0" err="1"/>
              <a:t>tiết</a:t>
            </a:r>
            <a:endParaRPr lang="en-US" dirty="0"/>
          </a:p>
          <a:p>
            <a:pPr marL="285750" indent="-285750">
              <a:buFontTx/>
              <a:buChar char="-"/>
            </a:pPr>
            <a:r>
              <a:rPr lang="en-US" dirty="0"/>
              <a:t>Ram, Rom </a:t>
            </a:r>
            <a:r>
              <a:rPr lang="en-US" dirty="0" err="1"/>
              <a:t>xuất</a:t>
            </a:r>
            <a:r>
              <a:rPr lang="en-US" dirty="0"/>
              <a:t> </a:t>
            </a:r>
            <a:r>
              <a:rPr lang="en-US" dirty="0" err="1"/>
              <a:t>hiện</a:t>
            </a:r>
            <a:r>
              <a:rPr lang="en-US" dirty="0"/>
              <a:t> </a:t>
            </a:r>
            <a:r>
              <a:rPr lang="en-US" dirty="0" err="1"/>
              <a:t>các</a:t>
            </a:r>
            <a:r>
              <a:rPr lang="en-US" dirty="0"/>
              <a:t> </a:t>
            </a:r>
            <a:r>
              <a:rPr lang="en-US" dirty="0" err="1"/>
              <a:t>giá</a:t>
            </a:r>
            <a:r>
              <a:rPr lang="en-US" dirty="0"/>
              <a:t> </a:t>
            </a:r>
            <a:r>
              <a:rPr lang="en-US" dirty="0" err="1"/>
              <a:t>trị</a:t>
            </a:r>
            <a:r>
              <a:rPr lang="en-US" dirty="0"/>
              <a:t> 0 </a:t>
            </a:r>
            <a:r>
              <a:rPr lang="en-US" dirty="0" err="1"/>
              <a:t>bất</a:t>
            </a:r>
            <a:r>
              <a:rPr lang="en-US" dirty="0"/>
              <a:t> </a:t>
            </a:r>
            <a:r>
              <a:rPr lang="en-US" dirty="0" err="1"/>
              <a:t>thường</a:t>
            </a:r>
            <a:r>
              <a:rPr lang="en-US" dirty="0"/>
              <a:t>, </a:t>
            </a:r>
            <a:r>
              <a:rPr lang="en-US" dirty="0" err="1"/>
              <a:t>trong</a:t>
            </a:r>
            <a:r>
              <a:rPr lang="en-US" dirty="0"/>
              <a:t> </a:t>
            </a:r>
            <a:r>
              <a:rPr lang="en-US" dirty="0" err="1"/>
              <a:t>đó</a:t>
            </a:r>
            <a:r>
              <a:rPr lang="en-US" dirty="0"/>
              <a:t> Ram </a:t>
            </a:r>
            <a:r>
              <a:rPr lang="en-US" dirty="0" err="1"/>
              <a:t>có</a:t>
            </a:r>
            <a:r>
              <a:rPr lang="en-US" dirty="0"/>
              <a:t> </a:t>
            </a:r>
            <a:r>
              <a:rPr lang="en-US" dirty="0" err="1"/>
              <a:t>nhiều</a:t>
            </a:r>
            <a:r>
              <a:rPr lang="en-US" dirty="0"/>
              <a:t> </a:t>
            </a:r>
            <a:r>
              <a:rPr lang="en-US" dirty="0" err="1"/>
              <a:t>giá</a:t>
            </a:r>
            <a:r>
              <a:rPr lang="en-US" dirty="0"/>
              <a:t> </a:t>
            </a:r>
            <a:r>
              <a:rPr lang="en-US" dirty="0" err="1"/>
              <a:t>trị</a:t>
            </a:r>
            <a:r>
              <a:rPr lang="en-US" dirty="0"/>
              <a:t> </a:t>
            </a:r>
            <a:r>
              <a:rPr lang="en-US" dirty="0" err="1"/>
              <a:t>sai</a:t>
            </a:r>
            <a:r>
              <a:rPr lang="en-US" dirty="0"/>
              <a:t> so </a:t>
            </a:r>
            <a:r>
              <a:rPr lang="en-US" dirty="0" err="1"/>
              <a:t>với</a:t>
            </a:r>
            <a:r>
              <a:rPr lang="en-US" dirty="0"/>
              <a:t> </a:t>
            </a:r>
            <a:r>
              <a:rPr lang="en-US" dirty="0" err="1"/>
              <a:t>thực</a:t>
            </a:r>
            <a:r>
              <a:rPr lang="en-US" dirty="0"/>
              <a:t> </a:t>
            </a:r>
            <a:r>
              <a:rPr lang="en-US" dirty="0" err="1"/>
              <a:t>tế</a:t>
            </a:r>
            <a:r>
              <a:rPr lang="en-US" dirty="0"/>
              <a:t>.</a:t>
            </a:r>
          </a:p>
          <a:p>
            <a:pPr marL="285750" indent="-285750">
              <a:buFontTx/>
              <a:buChar char="-"/>
            </a:pPr>
            <a:r>
              <a:rPr lang="en-US" dirty="0"/>
              <a:t>Loudspeaker </a:t>
            </a:r>
            <a:r>
              <a:rPr lang="en-US" dirty="0" err="1"/>
              <a:t>chỉ</a:t>
            </a:r>
            <a:r>
              <a:rPr lang="en-US" dirty="0"/>
              <a:t> </a:t>
            </a:r>
            <a:r>
              <a:rPr lang="en-US" dirty="0" err="1"/>
              <a:t>có</a:t>
            </a:r>
            <a:r>
              <a:rPr lang="en-US" dirty="0"/>
              <a:t> 1 </a:t>
            </a:r>
            <a:r>
              <a:rPr lang="en-US" dirty="0" err="1"/>
              <a:t>giá</a:t>
            </a:r>
            <a:r>
              <a:rPr lang="en-US" dirty="0"/>
              <a:t> </a:t>
            </a:r>
            <a:r>
              <a:rPr lang="en-US" dirty="0" err="1"/>
              <a:t>trị</a:t>
            </a:r>
            <a:r>
              <a:rPr lang="en-US" dirty="0"/>
              <a:t> No, </a:t>
            </a:r>
            <a:r>
              <a:rPr lang="en-US" dirty="0" err="1"/>
              <a:t>còn</a:t>
            </a:r>
            <a:r>
              <a:rPr lang="en-US" dirty="0"/>
              <a:t> </a:t>
            </a:r>
            <a:r>
              <a:rPr lang="en-US" dirty="0" err="1"/>
              <a:t>lại</a:t>
            </a:r>
            <a:r>
              <a:rPr lang="en-US" dirty="0"/>
              <a:t> </a:t>
            </a:r>
            <a:r>
              <a:rPr lang="en-US" dirty="0" err="1"/>
              <a:t>là</a:t>
            </a:r>
            <a:r>
              <a:rPr lang="en-US" dirty="0"/>
              <a:t> Yes</a:t>
            </a:r>
          </a:p>
          <a:p>
            <a:pPr marL="285750" indent="-285750">
              <a:buFontTx/>
              <a:buChar char="-"/>
            </a:pPr>
            <a:r>
              <a:rPr lang="en-US" dirty="0"/>
              <a:t>Price </a:t>
            </a:r>
            <a:r>
              <a:rPr lang="en-US" dirty="0" err="1"/>
              <a:t>nhiều</a:t>
            </a:r>
            <a:r>
              <a:rPr lang="en-US" dirty="0"/>
              <a:t> </a:t>
            </a:r>
            <a:r>
              <a:rPr lang="en-US" dirty="0" err="1"/>
              <a:t>đơn</a:t>
            </a:r>
            <a:r>
              <a:rPr lang="en-US" dirty="0"/>
              <a:t> </a:t>
            </a:r>
            <a:r>
              <a:rPr lang="en-US" dirty="0" err="1"/>
              <a:t>vị</a:t>
            </a:r>
            <a:r>
              <a:rPr lang="en-US" dirty="0"/>
              <a:t> </a:t>
            </a:r>
            <a:r>
              <a:rPr lang="en-US" dirty="0" err="1"/>
              <a:t>tiền</a:t>
            </a:r>
            <a:r>
              <a:rPr lang="en-US" dirty="0"/>
              <a:t> </a:t>
            </a:r>
            <a:r>
              <a:rPr lang="en-US" dirty="0" err="1"/>
              <a:t>tệ</a:t>
            </a:r>
            <a:r>
              <a:rPr lang="en-US" dirty="0"/>
              <a:t> </a:t>
            </a:r>
            <a:r>
              <a:rPr lang="en-US" dirty="0" err="1"/>
              <a:t>khác</a:t>
            </a:r>
            <a:r>
              <a:rPr lang="en-US" dirty="0"/>
              <a:t> </a:t>
            </a:r>
            <a:r>
              <a:rPr lang="en-US" dirty="0" err="1"/>
              <a:t>nhau</a:t>
            </a:r>
            <a:endParaRPr lang="en-US" dirty="0"/>
          </a:p>
          <a:p>
            <a:pPr marL="285750" indent="-285750">
              <a:buFontTx/>
              <a:buChar char="-"/>
            </a:pPr>
            <a:r>
              <a:rPr lang="en-US" dirty="0" err="1"/>
              <a:t>Số</a:t>
            </a:r>
            <a:r>
              <a:rPr lang="en-US" dirty="0"/>
              <a:t> camera </a:t>
            </a:r>
            <a:r>
              <a:rPr lang="en-US" dirty="0" err="1"/>
              <a:t>và</a:t>
            </a:r>
            <a:r>
              <a:rPr lang="en-US" dirty="0"/>
              <a:t> </a:t>
            </a:r>
            <a:r>
              <a:rPr lang="en-US" dirty="0" err="1"/>
              <a:t>số</a:t>
            </a:r>
            <a:r>
              <a:rPr lang="en-US" dirty="0"/>
              <a:t> </a:t>
            </a:r>
            <a:r>
              <a:rPr lang="en-US" dirty="0" err="1"/>
              <a:t>thông</a:t>
            </a:r>
            <a:r>
              <a:rPr lang="en-US" dirty="0"/>
              <a:t> tin </a:t>
            </a:r>
            <a:r>
              <a:rPr lang="en-US" dirty="0" err="1"/>
              <a:t>về</a:t>
            </a:r>
            <a:r>
              <a:rPr lang="en-US" dirty="0"/>
              <a:t> </a:t>
            </a:r>
            <a:r>
              <a:rPr lang="en-US" dirty="0" err="1"/>
              <a:t>từng</a:t>
            </a:r>
            <a:r>
              <a:rPr lang="en-US" dirty="0"/>
              <a:t> camera </a:t>
            </a:r>
            <a:r>
              <a:rPr lang="en-US" dirty="0" err="1"/>
              <a:t>khác</a:t>
            </a:r>
            <a:r>
              <a:rPr lang="en-US" dirty="0"/>
              <a:t> </a:t>
            </a:r>
            <a:r>
              <a:rPr lang="en-US" dirty="0" err="1"/>
              <a:t>nhau</a:t>
            </a:r>
            <a:endParaRPr lang="en-US" dirty="0"/>
          </a:p>
        </p:txBody>
      </p:sp>
      <p:pic>
        <p:nvPicPr>
          <p:cNvPr id="5" name="Picture 4">
            <a:extLst>
              <a:ext uri="{FF2B5EF4-FFF2-40B4-BE49-F238E27FC236}">
                <a16:creationId xmlns:a16="http://schemas.microsoft.com/office/drawing/2014/main" id="{CBFFB173-5338-48AC-5A02-B0CA104DA559}"/>
              </a:ext>
            </a:extLst>
          </p:cNvPr>
          <p:cNvPicPr>
            <a:picLocks noChangeAspect="1"/>
          </p:cNvPicPr>
          <p:nvPr/>
        </p:nvPicPr>
        <p:blipFill>
          <a:blip r:embed="rId3"/>
          <a:stretch>
            <a:fillRect/>
          </a:stretch>
        </p:blipFill>
        <p:spPr>
          <a:xfrm>
            <a:off x="5160498" y="1333009"/>
            <a:ext cx="3983502" cy="3350142"/>
          </a:xfrm>
          <a:prstGeom prst="rect">
            <a:avLst/>
          </a:prstGeom>
        </p:spPr>
      </p:pic>
      <p:pic>
        <p:nvPicPr>
          <p:cNvPr id="6" name="Picture 5">
            <a:extLst>
              <a:ext uri="{FF2B5EF4-FFF2-40B4-BE49-F238E27FC236}">
                <a16:creationId xmlns:a16="http://schemas.microsoft.com/office/drawing/2014/main" id="{6F5033F1-A9DE-F6ED-7E95-B0A8946E93FF}"/>
              </a:ext>
            </a:extLst>
          </p:cNvPr>
          <p:cNvPicPr>
            <a:picLocks noChangeAspect="1"/>
          </p:cNvPicPr>
          <p:nvPr/>
        </p:nvPicPr>
        <p:blipFill>
          <a:blip r:embed="rId4"/>
          <a:stretch>
            <a:fillRect/>
          </a:stretch>
        </p:blipFill>
        <p:spPr>
          <a:xfrm>
            <a:off x="5143511" y="1012784"/>
            <a:ext cx="3952786" cy="4094802"/>
          </a:xfrm>
          <a:prstGeom prst="rect">
            <a:avLst/>
          </a:prstGeom>
        </p:spPr>
      </p:pic>
      <p:pic>
        <p:nvPicPr>
          <p:cNvPr id="14" name="Picture 13">
            <a:extLst>
              <a:ext uri="{FF2B5EF4-FFF2-40B4-BE49-F238E27FC236}">
                <a16:creationId xmlns:a16="http://schemas.microsoft.com/office/drawing/2014/main" id="{C35B8D9A-187B-3D19-D825-1D20BB6948BE}"/>
              </a:ext>
            </a:extLst>
          </p:cNvPr>
          <p:cNvPicPr>
            <a:picLocks noChangeAspect="1"/>
          </p:cNvPicPr>
          <p:nvPr/>
        </p:nvPicPr>
        <p:blipFill>
          <a:blip r:embed="rId5"/>
          <a:stretch>
            <a:fillRect/>
          </a:stretch>
        </p:blipFill>
        <p:spPr>
          <a:xfrm>
            <a:off x="5013513" y="949030"/>
            <a:ext cx="4187194" cy="5143500"/>
          </a:xfrm>
          <a:prstGeom prst="rect">
            <a:avLst/>
          </a:prstGeom>
        </p:spPr>
      </p:pic>
    </p:spTree>
    <p:extLst>
      <p:ext uri="{BB962C8B-B14F-4D97-AF65-F5344CB8AC3E}">
        <p14:creationId xmlns:p14="http://schemas.microsoft.com/office/powerpoint/2010/main" val="4170092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42"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arn(outHorizontal)">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grpSp>
        <p:nvGrpSpPr>
          <p:cNvPr id="130" name="Google Shape;130;p16"/>
          <p:cNvGrpSpPr/>
          <p:nvPr/>
        </p:nvGrpSpPr>
        <p:grpSpPr>
          <a:xfrm>
            <a:off x="136435" y="842536"/>
            <a:ext cx="1285779" cy="2692117"/>
            <a:chOff x="993206" y="1713615"/>
            <a:chExt cx="1285779" cy="2692117"/>
          </a:xfrm>
        </p:grpSpPr>
        <p:sp>
          <p:nvSpPr>
            <p:cNvPr id="134" name="Google Shape;134;p16"/>
            <p:cNvSpPr/>
            <p:nvPr/>
          </p:nvSpPr>
          <p:spPr>
            <a:xfrm>
              <a:off x="993206" y="1713615"/>
              <a:ext cx="1285779" cy="2692117"/>
            </a:xfrm>
            <a:custGeom>
              <a:avLst/>
              <a:gdLst/>
              <a:ahLst/>
              <a:cxnLst/>
              <a:rect l="l" t="t" r="r" b="b"/>
              <a:pathLst>
                <a:path w="7039" h="14738" extrusionOk="0">
                  <a:moveTo>
                    <a:pt x="716" y="1"/>
                  </a:moveTo>
                  <a:cubicBezTo>
                    <a:pt x="324" y="1"/>
                    <a:pt x="1" y="324"/>
                    <a:pt x="1" y="716"/>
                  </a:cubicBezTo>
                  <a:lnTo>
                    <a:pt x="1" y="14022"/>
                  </a:lnTo>
                  <a:cubicBezTo>
                    <a:pt x="1" y="14419"/>
                    <a:pt x="324" y="14737"/>
                    <a:pt x="716" y="14737"/>
                  </a:cubicBezTo>
                  <a:lnTo>
                    <a:pt x="6323" y="14737"/>
                  </a:lnTo>
                  <a:cubicBezTo>
                    <a:pt x="6720" y="14737"/>
                    <a:pt x="7038" y="14419"/>
                    <a:pt x="7038" y="14022"/>
                  </a:cubicBezTo>
                  <a:lnTo>
                    <a:pt x="7038" y="716"/>
                  </a:lnTo>
                  <a:cubicBezTo>
                    <a:pt x="7038" y="324"/>
                    <a:pt x="6720" y="1"/>
                    <a:pt x="6323"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16"/>
            <p:cNvSpPr/>
            <p:nvPr/>
          </p:nvSpPr>
          <p:spPr>
            <a:xfrm>
              <a:off x="1132762" y="1731516"/>
              <a:ext cx="1135446" cy="2531006"/>
            </a:xfrm>
            <a:custGeom>
              <a:avLst/>
              <a:gdLst/>
              <a:ahLst/>
              <a:cxnLst/>
              <a:rect l="l" t="t" r="r" b="b"/>
              <a:pathLst>
                <a:path w="6216" h="13856" extrusionOk="0">
                  <a:moveTo>
                    <a:pt x="1" y="1"/>
                  </a:moveTo>
                  <a:lnTo>
                    <a:pt x="6216" y="13856"/>
                  </a:lnTo>
                  <a:lnTo>
                    <a:pt x="6216" y="711"/>
                  </a:lnTo>
                  <a:cubicBezTo>
                    <a:pt x="6216" y="319"/>
                    <a:pt x="5902" y="1"/>
                    <a:pt x="5510" y="1"/>
                  </a:cubicBez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16"/>
            <p:cNvSpPr/>
            <p:nvPr/>
          </p:nvSpPr>
          <p:spPr>
            <a:xfrm>
              <a:off x="999600" y="1736083"/>
              <a:ext cx="1262398" cy="2657045"/>
            </a:xfrm>
            <a:custGeom>
              <a:avLst/>
              <a:gdLst/>
              <a:ahLst/>
              <a:cxnLst/>
              <a:rect l="l" t="t" r="r" b="b"/>
              <a:pathLst>
                <a:path w="6911" h="14546" extrusionOk="0">
                  <a:moveTo>
                    <a:pt x="6680" y="1817"/>
                  </a:moveTo>
                  <a:lnTo>
                    <a:pt x="6680" y="12597"/>
                  </a:lnTo>
                  <a:lnTo>
                    <a:pt x="201" y="12597"/>
                  </a:lnTo>
                  <a:lnTo>
                    <a:pt x="201" y="1817"/>
                  </a:lnTo>
                  <a:close/>
                  <a:moveTo>
                    <a:pt x="745" y="0"/>
                  </a:moveTo>
                  <a:cubicBezTo>
                    <a:pt x="358" y="0"/>
                    <a:pt x="0" y="284"/>
                    <a:pt x="0" y="676"/>
                  </a:cubicBezTo>
                  <a:lnTo>
                    <a:pt x="0" y="13821"/>
                  </a:lnTo>
                  <a:cubicBezTo>
                    <a:pt x="0" y="14213"/>
                    <a:pt x="358" y="14546"/>
                    <a:pt x="745" y="14546"/>
                  </a:cubicBezTo>
                  <a:lnTo>
                    <a:pt x="6254" y="14546"/>
                  </a:lnTo>
                  <a:cubicBezTo>
                    <a:pt x="6646" y="14546"/>
                    <a:pt x="6910" y="14213"/>
                    <a:pt x="6910" y="13821"/>
                  </a:cubicBezTo>
                  <a:lnTo>
                    <a:pt x="6910" y="676"/>
                  </a:lnTo>
                  <a:cubicBezTo>
                    <a:pt x="6910" y="284"/>
                    <a:pt x="6646" y="0"/>
                    <a:pt x="6254"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6"/>
            <p:cNvSpPr/>
            <p:nvPr/>
          </p:nvSpPr>
          <p:spPr>
            <a:xfrm>
              <a:off x="1501380" y="1916739"/>
              <a:ext cx="271258" cy="48589"/>
            </a:xfrm>
            <a:custGeom>
              <a:avLst/>
              <a:gdLst/>
              <a:ahLst/>
              <a:cxnLst/>
              <a:rect l="l" t="t" r="r" b="b"/>
              <a:pathLst>
                <a:path w="1485" h="266" extrusionOk="0">
                  <a:moveTo>
                    <a:pt x="123" y="1"/>
                  </a:moveTo>
                  <a:cubicBezTo>
                    <a:pt x="59" y="1"/>
                    <a:pt x="1" y="69"/>
                    <a:pt x="1" y="133"/>
                  </a:cubicBezTo>
                  <a:lnTo>
                    <a:pt x="1" y="148"/>
                  </a:lnTo>
                  <a:cubicBezTo>
                    <a:pt x="1" y="216"/>
                    <a:pt x="59" y="265"/>
                    <a:pt x="123" y="265"/>
                  </a:cubicBezTo>
                  <a:lnTo>
                    <a:pt x="1357" y="265"/>
                  </a:lnTo>
                  <a:cubicBezTo>
                    <a:pt x="1421" y="265"/>
                    <a:pt x="1485" y="216"/>
                    <a:pt x="1485" y="148"/>
                  </a:cubicBezTo>
                  <a:lnTo>
                    <a:pt x="1485" y="133"/>
                  </a:lnTo>
                  <a:cubicBezTo>
                    <a:pt x="1485" y="69"/>
                    <a:pt x="1421" y="1"/>
                    <a:pt x="1357"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6"/>
            <p:cNvSpPr/>
            <p:nvPr/>
          </p:nvSpPr>
          <p:spPr>
            <a:xfrm>
              <a:off x="1609700" y="1820109"/>
              <a:ext cx="42196" cy="48589"/>
            </a:xfrm>
            <a:custGeom>
              <a:avLst/>
              <a:gdLst/>
              <a:ahLst/>
              <a:cxnLst/>
              <a:rect l="l" t="t" r="r" b="b"/>
              <a:pathLst>
                <a:path w="231" h="266" extrusionOk="0">
                  <a:moveTo>
                    <a:pt x="103" y="1"/>
                  </a:moveTo>
                  <a:cubicBezTo>
                    <a:pt x="39" y="1"/>
                    <a:pt x="0" y="60"/>
                    <a:pt x="0" y="128"/>
                  </a:cubicBezTo>
                  <a:lnTo>
                    <a:pt x="0" y="143"/>
                  </a:lnTo>
                  <a:cubicBezTo>
                    <a:pt x="0" y="206"/>
                    <a:pt x="39" y="265"/>
                    <a:pt x="103" y="265"/>
                  </a:cubicBezTo>
                  <a:lnTo>
                    <a:pt x="118" y="265"/>
                  </a:lnTo>
                  <a:cubicBezTo>
                    <a:pt x="186" y="265"/>
                    <a:pt x="230" y="206"/>
                    <a:pt x="230" y="143"/>
                  </a:cubicBezTo>
                  <a:lnTo>
                    <a:pt x="230" y="128"/>
                  </a:lnTo>
                  <a:cubicBezTo>
                    <a:pt x="230" y="60"/>
                    <a:pt x="186" y="1"/>
                    <a:pt x="118"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6"/>
            <p:cNvSpPr/>
            <p:nvPr/>
          </p:nvSpPr>
          <p:spPr>
            <a:xfrm>
              <a:off x="1505033" y="4074561"/>
              <a:ext cx="261394" cy="262307"/>
            </a:xfrm>
            <a:custGeom>
              <a:avLst/>
              <a:gdLst/>
              <a:ahLst/>
              <a:cxnLst/>
              <a:rect l="l" t="t" r="r" b="b"/>
              <a:pathLst>
                <a:path w="1431" h="1436" extrusionOk="0">
                  <a:moveTo>
                    <a:pt x="715" y="0"/>
                  </a:moveTo>
                  <a:cubicBezTo>
                    <a:pt x="319" y="0"/>
                    <a:pt x="0" y="323"/>
                    <a:pt x="0" y="720"/>
                  </a:cubicBezTo>
                  <a:cubicBezTo>
                    <a:pt x="0" y="1112"/>
                    <a:pt x="319" y="1435"/>
                    <a:pt x="715" y="1435"/>
                  </a:cubicBezTo>
                  <a:cubicBezTo>
                    <a:pt x="1112" y="1435"/>
                    <a:pt x="1430" y="1112"/>
                    <a:pt x="1430" y="720"/>
                  </a:cubicBezTo>
                  <a:cubicBezTo>
                    <a:pt x="1430" y="323"/>
                    <a:pt x="1112" y="0"/>
                    <a:pt x="715"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16"/>
          <p:cNvGrpSpPr/>
          <p:nvPr/>
        </p:nvGrpSpPr>
        <p:grpSpPr>
          <a:xfrm>
            <a:off x="176213" y="1191290"/>
            <a:ext cx="1188398" cy="1568621"/>
            <a:chOff x="380360" y="1095036"/>
            <a:chExt cx="1216560" cy="1613922"/>
          </a:xfrm>
        </p:grpSpPr>
        <p:sp>
          <p:nvSpPr>
            <p:cNvPr id="123" name="Google Shape;123;p16"/>
            <p:cNvSpPr/>
            <p:nvPr/>
          </p:nvSpPr>
          <p:spPr>
            <a:xfrm>
              <a:off x="380360" y="1095036"/>
              <a:ext cx="1216560" cy="1157541"/>
            </a:xfrm>
            <a:custGeom>
              <a:avLst/>
              <a:gdLst/>
              <a:ahLst/>
              <a:cxnLst/>
              <a:rect l="l" t="t" r="r" b="b"/>
              <a:pathLst>
                <a:path w="4631" h="8328" extrusionOk="0">
                  <a:moveTo>
                    <a:pt x="12" y="0"/>
                  </a:moveTo>
                  <a:cubicBezTo>
                    <a:pt x="12" y="0"/>
                    <a:pt x="12" y="40"/>
                    <a:pt x="12" y="103"/>
                  </a:cubicBezTo>
                  <a:lnTo>
                    <a:pt x="12" y="8282"/>
                  </a:lnTo>
                  <a:cubicBezTo>
                    <a:pt x="12" y="8295"/>
                    <a:pt x="1" y="8328"/>
                    <a:pt x="9" y="8328"/>
                  </a:cubicBezTo>
                  <a:cubicBezTo>
                    <a:pt x="9" y="8328"/>
                    <a:pt x="11" y="8327"/>
                    <a:pt x="12" y="8326"/>
                  </a:cubicBezTo>
                  <a:cubicBezTo>
                    <a:pt x="52" y="8282"/>
                    <a:pt x="1046" y="7102"/>
                    <a:pt x="2314" y="7102"/>
                  </a:cubicBezTo>
                  <a:cubicBezTo>
                    <a:pt x="3570" y="7102"/>
                    <a:pt x="4555" y="8327"/>
                    <a:pt x="4619" y="8327"/>
                  </a:cubicBezTo>
                  <a:cubicBezTo>
                    <a:pt x="4620" y="8327"/>
                    <a:pt x="4620" y="8326"/>
                    <a:pt x="4621" y="8326"/>
                  </a:cubicBezTo>
                  <a:cubicBezTo>
                    <a:pt x="4631" y="8316"/>
                    <a:pt x="4616" y="8297"/>
                    <a:pt x="4616" y="8282"/>
                  </a:cubicBezTo>
                  <a:lnTo>
                    <a:pt x="4621" y="8282"/>
                  </a:lnTo>
                  <a:lnTo>
                    <a:pt x="4621" y="103"/>
                  </a:lnTo>
                  <a:cubicBezTo>
                    <a:pt x="4616" y="44"/>
                    <a:pt x="4572" y="0"/>
                    <a:pt x="4572" y="0"/>
                  </a:cubicBezTo>
                  <a:close/>
                </a:path>
              </a:pathLst>
            </a:custGeom>
            <a:solidFill>
              <a:schemeClr val="tx2">
                <a:lumMod val="5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solidFill>
                    <a:schemeClr val="lt1"/>
                  </a:solidFill>
                  <a:latin typeface="Fira Sans Extra Condensed Medium"/>
                  <a:ea typeface="Fira Sans Extra Condensed Medium"/>
                  <a:cs typeface="Fira Sans Extra Condensed Medium"/>
                  <a:sym typeface="Fira Sans Extra Condensed Medium"/>
                </a:rPr>
                <a:t>03</a:t>
              </a:r>
              <a:endParaRPr sz="5400" dirty="0">
                <a:solidFill>
                  <a:schemeClr val="lt1"/>
                </a:solidFill>
                <a:latin typeface="Fira Sans Extra Condensed Medium"/>
                <a:ea typeface="Fira Sans Extra Condensed Medium"/>
                <a:cs typeface="Fira Sans Extra Condensed Medium"/>
                <a:sym typeface="Fira Sans Extra Condensed Medium"/>
              </a:endParaRPr>
            </a:p>
          </p:txBody>
        </p:sp>
        <p:sp>
          <p:nvSpPr>
            <p:cNvPr id="125" name="Google Shape;125;p16"/>
            <p:cNvSpPr txBox="1"/>
            <p:nvPr/>
          </p:nvSpPr>
          <p:spPr>
            <a:xfrm>
              <a:off x="442416" y="2484858"/>
              <a:ext cx="1135500" cy="224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800" dirty="0">
                  <a:solidFill>
                    <a:schemeClr val="bg1"/>
                  </a:solidFill>
                  <a:latin typeface="Fira Sans Extra Condensed Medium"/>
                  <a:ea typeface="Fira Sans Extra Condensed Medium"/>
                  <a:cs typeface="Fira Sans Extra Condensed Medium"/>
                  <a:sym typeface="Fira Sans Extra Condensed Medium"/>
                </a:rPr>
                <a:t>Làm sạch</a:t>
              </a:r>
              <a:endParaRPr sz="2800" dirty="0">
                <a:solidFill>
                  <a:schemeClr val="bg1"/>
                </a:solidFill>
                <a:latin typeface="Fira Sans Extra Condensed Medium"/>
                <a:ea typeface="Fira Sans Extra Condensed Medium"/>
                <a:cs typeface="Fira Sans Extra Condensed Medium"/>
                <a:sym typeface="Fira Sans Extra Condensed Medium"/>
              </a:endParaRPr>
            </a:p>
          </p:txBody>
        </p:sp>
      </p:grpSp>
      <p:sp>
        <p:nvSpPr>
          <p:cNvPr id="4" name="Google Shape;202;p18">
            <a:extLst>
              <a:ext uri="{FF2B5EF4-FFF2-40B4-BE49-F238E27FC236}">
                <a16:creationId xmlns:a16="http://schemas.microsoft.com/office/drawing/2014/main" id="{E5C7BFDC-78D2-0B23-BD37-47D761D00951}"/>
              </a:ext>
            </a:extLst>
          </p:cNvPr>
          <p:cNvSpPr txBox="1">
            <a:spLocks noGrp="1"/>
          </p:cNvSpPr>
          <p:nvPr>
            <p:ph type="title"/>
          </p:nvPr>
        </p:nvSpPr>
        <p:spPr>
          <a:xfrm>
            <a:off x="2125800" y="186965"/>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Xử lý dữ liệu</a:t>
            </a:r>
            <a:endParaRPr sz="4800" dirty="0"/>
          </a:p>
        </p:txBody>
      </p:sp>
      <p:sp>
        <p:nvSpPr>
          <p:cNvPr id="33" name="Google Shape;133;p16">
            <a:extLst>
              <a:ext uri="{FF2B5EF4-FFF2-40B4-BE49-F238E27FC236}">
                <a16:creationId xmlns:a16="http://schemas.microsoft.com/office/drawing/2014/main" id="{883458BB-6314-C793-EDDF-63E18AE3DF79}"/>
              </a:ext>
            </a:extLst>
          </p:cNvPr>
          <p:cNvSpPr/>
          <p:nvPr/>
        </p:nvSpPr>
        <p:spPr>
          <a:xfrm>
            <a:off x="1404294" y="852933"/>
            <a:ext cx="6916436" cy="319703"/>
          </a:xfrm>
          <a:custGeom>
            <a:avLst/>
            <a:gdLst/>
            <a:ahLst/>
            <a:cxnLst/>
            <a:rect l="l" t="t" r="r" b="b"/>
            <a:pathLst>
              <a:path w="260408" h="12037" extrusionOk="0">
                <a:moveTo>
                  <a:pt x="20225" y="1"/>
                </a:moveTo>
                <a:cubicBezTo>
                  <a:pt x="11881" y="1"/>
                  <a:pt x="5770" y="1924"/>
                  <a:pt x="2544" y="5522"/>
                </a:cubicBezTo>
                <a:cubicBezTo>
                  <a:pt x="497" y="7818"/>
                  <a:pt x="94" y="10206"/>
                  <a:pt x="32" y="11416"/>
                </a:cubicBezTo>
                <a:cubicBezTo>
                  <a:pt x="1" y="11757"/>
                  <a:pt x="249" y="12036"/>
                  <a:pt x="590" y="12036"/>
                </a:cubicBezTo>
                <a:lnTo>
                  <a:pt x="621" y="12036"/>
                </a:lnTo>
                <a:cubicBezTo>
                  <a:pt x="900" y="12036"/>
                  <a:pt x="1179" y="11819"/>
                  <a:pt x="1179" y="11509"/>
                </a:cubicBezTo>
                <a:cubicBezTo>
                  <a:pt x="1241" y="10423"/>
                  <a:pt x="1614" y="8314"/>
                  <a:pt x="3413" y="6298"/>
                </a:cubicBezTo>
                <a:cubicBezTo>
                  <a:pt x="6391" y="2948"/>
                  <a:pt x="12222" y="1179"/>
                  <a:pt x="20225" y="1179"/>
                </a:cubicBezTo>
                <a:lnTo>
                  <a:pt x="259819" y="1179"/>
                </a:lnTo>
                <a:cubicBezTo>
                  <a:pt x="260129" y="1179"/>
                  <a:pt x="260408" y="931"/>
                  <a:pt x="260408" y="590"/>
                </a:cubicBezTo>
                <a:cubicBezTo>
                  <a:pt x="260408" y="280"/>
                  <a:pt x="260129" y="1"/>
                  <a:pt x="259819"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DA4CC747-34E2-E6FC-0DFC-9DD20B042E53}"/>
              </a:ext>
            </a:extLst>
          </p:cNvPr>
          <p:cNvSpPr txBox="1"/>
          <p:nvPr/>
        </p:nvSpPr>
        <p:spPr>
          <a:xfrm>
            <a:off x="1561770" y="1037401"/>
            <a:ext cx="6177936" cy="3539430"/>
          </a:xfrm>
          <a:prstGeom prst="rect">
            <a:avLst/>
          </a:prstGeom>
          <a:noFill/>
        </p:spPr>
        <p:txBody>
          <a:bodyPr wrap="square" rtlCol="0">
            <a:spAutoFit/>
          </a:bodyPr>
          <a:lstStyle/>
          <a:p>
            <a:pPr marL="285750" indent="-285750">
              <a:buFontTx/>
              <a:buChar char="-"/>
            </a:pPr>
            <a:r>
              <a:rPr lang="en-US" dirty="0" err="1"/>
              <a:t>Xoá</a:t>
            </a:r>
            <a:r>
              <a:rPr lang="en-US" dirty="0"/>
              <a:t> </a:t>
            </a:r>
            <a:r>
              <a:rPr lang="en-US" dirty="0" err="1"/>
              <a:t>bỏ</a:t>
            </a:r>
            <a:r>
              <a:rPr lang="en-US" dirty="0"/>
              <a:t> 1 </a:t>
            </a:r>
            <a:r>
              <a:rPr lang="en-US" dirty="0" err="1"/>
              <a:t>bản</a:t>
            </a:r>
            <a:r>
              <a:rPr lang="en-US" dirty="0"/>
              <a:t> </a:t>
            </a:r>
            <a:r>
              <a:rPr lang="en-US" dirty="0" err="1"/>
              <a:t>ghi</a:t>
            </a:r>
            <a:r>
              <a:rPr lang="en-US" dirty="0"/>
              <a:t> </a:t>
            </a:r>
            <a:r>
              <a:rPr lang="en-US" dirty="0" err="1"/>
              <a:t>bất</a:t>
            </a:r>
            <a:r>
              <a:rPr lang="en-US" dirty="0"/>
              <a:t> </a:t>
            </a:r>
            <a:r>
              <a:rPr lang="en-US" dirty="0" err="1"/>
              <a:t>thường</a:t>
            </a:r>
            <a:r>
              <a:rPr lang="en-US" dirty="0"/>
              <a:t> </a:t>
            </a:r>
            <a:r>
              <a:rPr lang="en-US" dirty="0" err="1"/>
              <a:t>với</a:t>
            </a:r>
            <a:r>
              <a:rPr lang="en-US" dirty="0"/>
              <a:t> </a:t>
            </a:r>
            <a:r>
              <a:rPr lang="en-US" dirty="0" err="1"/>
              <a:t>dữ</a:t>
            </a:r>
            <a:r>
              <a:rPr lang="en-US" dirty="0"/>
              <a:t> </a:t>
            </a:r>
            <a:r>
              <a:rPr lang="en-US" dirty="0" err="1"/>
              <a:t>liệu</a:t>
            </a:r>
            <a:r>
              <a:rPr lang="en-US" dirty="0"/>
              <a:t> </a:t>
            </a:r>
            <a:r>
              <a:rPr lang="en-US" dirty="0" err="1"/>
              <a:t>trùng</a:t>
            </a:r>
            <a:r>
              <a:rPr lang="en-US" dirty="0"/>
              <a:t> </a:t>
            </a:r>
            <a:r>
              <a:rPr lang="en-US" dirty="0" err="1"/>
              <a:t>với</a:t>
            </a:r>
            <a:r>
              <a:rPr lang="en-US" dirty="0"/>
              <a:t> </a:t>
            </a:r>
            <a:r>
              <a:rPr lang="en-US" dirty="0" err="1"/>
              <a:t>tên</a:t>
            </a:r>
            <a:r>
              <a:rPr lang="en-US" dirty="0"/>
              <a:t> </a:t>
            </a:r>
            <a:r>
              <a:rPr lang="en-US" dirty="0" err="1"/>
              <a:t>cột</a:t>
            </a:r>
            <a:endParaRPr lang="en-US" dirty="0"/>
          </a:p>
          <a:p>
            <a:pPr marL="285750" indent="-285750">
              <a:buFontTx/>
              <a:buChar char="-"/>
            </a:pPr>
            <a:r>
              <a:rPr lang="en-US" dirty="0" err="1"/>
              <a:t>Loại</a:t>
            </a:r>
            <a:r>
              <a:rPr lang="en-US" dirty="0"/>
              <a:t> </a:t>
            </a:r>
            <a:r>
              <a:rPr lang="en-US" dirty="0" err="1"/>
              <a:t>bỏ</a:t>
            </a:r>
            <a:r>
              <a:rPr lang="en-US" dirty="0"/>
              <a:t> </a:t>
            </a:r>
            <a:r>
              <a:rPr lang="en-US" dirty="0" err="1"/>
              <a:t>các</a:t>
            </a:r>
            <a:r>
              <a:rPr lang="en-US" dirty="0"/>
              <a:t> </a:t>
            </a:r>
            <a:r>
              <a:rPr lang="en-US" dirty="0" err="1"/>
              <a:t>giá</a:t>
            </a:r>
            <a:r>
              <a:rPr lang="en-US" dirty="0"/>
              <a:t> </a:t>
            </a:r>
            <a:r>
              <a:rPr lang="en-US" dirty="0" err="1"/>
              <a:t>trị</a:t>
            </a:r>
            <a:r>
              <a:rPr lang="en-US" dirty="0"/>
              <a:t> </a:t>
            </a:r>
            <a:r>
              <a:rPr lang="en-US" dirty="0" err="1"/>
              <a:t>năm</a:t>
            </a:r>
            <a:r>
              <a:rPr lang="en-US" dirty="0"/>
              <a:t> </a:t>
            </a:r>
            <a:r>
              <a:rPr lang="en-US" dirty="0" err="1"/>
              <a:t>phát</a:t>
            </a:r>
            <a:r>
              <a:rPr lang="en-US" dirty="0"/>
              <a:t> </a:t>
            </a:r>
            <a:r>
              <a:rPr lang="en-US" dirty="0" err="1"/>
              <a:t>hành</a:t>
            </a:r>
            <a:r>
              <a:rPr lang="en-US" dirty="0"/>
              <a:t> ở 2 </a:t>
            </a:r>
            <a:r>
              <a:rPr lang="en-US" dirty="0" err="1"/>
              <a:t>cột</a:t>
            </a:r>
            <a:r>
              <a:rPr lang="en-US" dirty="0"/>
              <a:t> Announced </a:t>
            </a:r>
            <a:r>
              <a:rPr lang="en-US" dirty="0" err="1"/>
              <a:t>và</a:t>
            </a:r>
            <a:r>
              <a:rPr lang="en-US" dirty="0"/>
              <a:t> Status. </a:t>
            </a:r>
            <a:r>
              <a:rPr lang="en-US" dirty="0" err="1"/>
              <a:t>Chuyển</a:t>
            </a:r>
            <a:r>
              <a:rPr lang="en-US" dirty="0"/>
              <a:t> Announced </a:t>
            </a:r>
            <a:r>
              <a:rPr lang="en-US" dirty="0" err="1"/>
              <a:t>thành</a:t>
            </a:r>
            <a:r>
              <a:rPr lang="en-US" dirty="0"/>
              <a:t> </a:t>
            </a:r>
            <a:r>
              <a:rPr lang="en-US" dirty="0" err="1"/>
              <a:t>dạng</a:t>
            </a:r>
            <a:r>
              <a:rPr lang="en-US" dirty="0"/>
              <a:t> datetime.</a:t>
            </a:r>
          </a:p>
          <a:p>
            <a:pPr marL="285750" indent="-285750">
              <a:buFontTx/>
              <a:buChar char="-"/>
            </a:pPr>
            <a:r>
              <a:rPr lang="en-US" dirty="0" err="1"/>
              <a:t>Thêm</a:t>
            </a:r>
            <a:r>
              <a:rPr lang="en-US" dirty="0"/>
              <a:t> </a:t>
            </a:r>
            <a:r>
              <a:rPr lang="en-US" dirty="0" err="1"/>
              <a:t>cột</a:t>
            </a:r>
            <a:r>
              <a:rPr lang="en-US" dirty="0"/>
              <a:t> </a:t>
            </a:r>
            <a:r>
              <a:rPr lang="en-US" dirty="0" err="1"/>
              <a:t>về</a:t>
            </a:r>
            <a:r>
              <a:rPr lang="en-US" dirty="0"/>
              <a:t> </a:t>
            </a:r>
            <a:r>
              <a:rPr lang="en-US" dirty="0" err="1"/>
              <a:t>diện</a:t>
            </a:r>
            <a:r>
              <a:rPr lang="en-US" dirty="0"/>
              <a:t> </a:t>
            </a:r>
            <a:r>
              <a:rPr lang="en-US" dirty="0" err="1"/>
              <a:t>tích</a:t>
            </a:r>
            <a:r>
              <a:rPr lang="en-US" dirty="0"/>
              <a:t> </a:t>
            </a:r>
            <a:r>
              <a:rPr lang="en-US" dirty="0" err="1"/>
              <a:t>màn</a:t>
            </a:r>
            <a:r>
              <a:rPr lang="en-US" dirty="0"/>
              <a:t> </a:t>
            </a:r>
            <a:r>
              <a:rPr lang="en-US" dirty="0" err="1"/>
              <a:t>hình</a:t>
            </a:r>
            <a:r>
              <a:rPr lang="en-US" dirty="0"/>
              <a:t> </a:t>
            </a:r>
            <a:r>
              <a:rPr lang="en-US" dirty="0" err="1"/>
              <a:t>từ</a:t>
            </a:r>
            <a:r>
              <a:rPr lang="en-US" dirty="0"/>
              <a:t> </a:t>
            </a:r>
            <a:r>
              <a:rPr lang="en-US" dirty="0" err="1"/>
              <a:t>thông</a:t>
            </a:r>
            <a:r>
              <a:rPr lang="en-US" dirty="0"/>
              <a:t> tin </a:t>
            </a:r>
            <a:r>
              <a:rPr lang="en-US" dirty="0" err="1"/>
              <a:t>trong</a:t>
            </a:r>
            <a:r>
              <a:rPr lang="en-US" dirty="0"/>
              <a:t> </a:t>
            </a:r>
            <a:r>
              <a:rPr lang="en-US" dirty="0" err="1"/>
              <a:t>cột</a:t>
            </a:r>
            <a:r>
              <a:rPr lang="en-US" dirty="0"/>
              <a:t> Size.</a:t>
            </a:r>
          </a:p>
          <a:p>
            <a:pPr marL="285750" indent="-285750">
              <a:buFontTx/>
              <a:buChar char="-"/>
            </a:pPr>
            <a:r>
              <a:rPr lang="en-US" dirty="0" err="1"/>
              <a:t>Thêm</a:t>
            </a:r>
            <a:r>
              <a:rPr lang="en-US" dirty="0"/>
              <a:t> </a:t>
            </a:r>
            <a:r>
              <a:rPr lang="en-US" dirty="0" err="1"/>
              <a:t>cột</a:t>
            </a:r>
            <a:r>
              <a:rPr lang="en-US" dirty="0"/>
              <a:t> </a:t>
            </a:r>
            <a:r>
              <a:rPr lang="en-US" dirty="0" err="1"/>
              <a:t>về</a:t>
            </a:r>
            <a:r>
              <a:rPr lang="en-US" dirty="0"/>
              <a:t> </a:t>
            </a:r>
            <a:r>
              <a:rPr lang="en-US" dirty="0" err="1"/>
              <a:t>mật</a:t>
            </a:r>
            <a:r>
              <a:rPr lang="en-US" dirty="0"/>
              <a:t> </a:t>
            </a:r>
            <a:r>
              <a:rPr lang="en-US" dirty="0" err="1"/>
              <a:t>độ</a:t>
            </a:r>
            <a:r>
              <a:rPr lang="en-US" dirty="0"/>
              <a:t> </a:t>
            </a:r>
            <a:r>
              <a:rPr lang="en-US" dirty="0" err="1"/>
              <a:t>điểm</a:t>
            </a:r>
            <a:r>
              <a:rPr lang="en-US" dirty="0"/>
              <a:t> </a:t>
            </a:r>
            <a:r>
              <a:rPr lang="en-US" dirty="0" err="1"/>
              <a:t>ảnh</a:t>
            </a:r>
            <a:r>
              <a:rPr lang="en-US" dirty="0"/>
              <a:t> </a:t>
            </a:r>
            <a:r>
              <a:rPr lang="en-US" dirty="0" err="1"/>
              <a:t>từ</a:t>
            </a:r>
            <a:r>
              <a:rPr lang="en-US" dirty="0"/>
              <a:t> </a:t>
            </a:r>
            <a:r>
              <a:rPr lang="en-US" dirty="0" err="1"/>
              <a:t>thông</a:t>
            </a:r>
            <a:r>
              <a:rPr lang="en-US" dirty="0"/>
              <a:t> tin </a:t>
            </a:r>
            <a:r>
              <a:rPr lang="en-US" dirty="0" err="1"/>
              <a:t>trong</a:t>
            </a:r>
            <a:r>
              <a:rPr lang="en-US" dirty="0"/>
              <a:t> </a:t>
            </a:r>
            <a:r>
              <a:rPr lang="en-US" dirty="0" err="1"/>
              <a:t>cột</a:t>
            </a:r>
            <a:r>
              <a:rPr lang="en-US" dirty="0"/>
              <a:t> Resolution</a:t>
            </a:r>
          </a:p>
          <a:p>
            <a:pPr marL="285750" indent="-285750">
              <a:buFontTx/>
              <a:buChar char="-"/>
            </a:pPr>
            <a:r>
              <a:rPr lang="en-US" dirty="0" err="1"/>
              <a:t>Đơn</a:t>
            </a:r>
            <a:r>
              <a:rPr lang="en-US" dirty="0"/>
              <a:t> </a:t>
            </a:r>
            <a:r>
              <a:rPr lang="en-US" dirty="0" err="1"/>
              <a:t>giản</a:t>
            </a:r>
            <a:r>
              <a:rPr lang="en-US" dirty="0"/>
              <a:t> </a:t>
            </a:r>
            <a:r>
              <a:rPr lang="en-US" dirty="0" err="1"/>
              <a:t>hoá</a:t>
            </a:r>
            <a:r>
              <a:rPr lang="en-US" dirty="0"/>
              <a:t>, </a:t>
            </a:r>
            <a:r>
              <a:rPr lang="en-US" dirty="0" err="1"/>
              <a:t>lấy</a:t>
            </a:r>
            <a:r>
              <a:rPr lang="en-US" dirty="0"/>
              <a:t> </a:t>
            </a:r>
            <a:r>
              <a:rPr lang="en-US" dirty="0" err="1"/>
              <a:t>thông</a:t>
            </a:r>
            <a:r>
              <a:rPr lang="en-US" dirty="0"/>
              <a:t> tin </a:t>
            </a:r>
            <a:r>
              <a:rPr lang="en-US" dirty="0" err="1"/>
              <a:t>quan</a:t>
            </a:r>
            <a:r>
              <a:rPr lang="en-US" dirty="0"/>
              <a:t> </a:t>
            </a:r>
            <a:r>
              <a:rPr lang="en-US" dirty="0" err="1"/>
              <a:t>trọng</a:t>
            </a:r>
            <a:r>
              <a:rPr lang="en-US" dirty="0"/>
              <a:t> </a:t>
            </a:r>
            <a:r>
              <a:rPr lang="en-US" dirty="0" err="1"/>
              <a:t>của</a:t>
            </a:r>
            <a:r>
              <a:rPr lang="en-US" dirty="0"/>
              <a:t> </a:t>
            </a:r>
            <a:r>
              <a:rPr lang="en-US" dirty="0" err="1"/>
              <a:t>các</a:t>
            </a:r>
            <a:r>
              <a:rPr lang="en-US" dirty="0"/>
              <a:t> </a:t>
            </a:r>
            <a:r>
              <a:rPr lang="en-US" dirty="0" err="1"/>
              <a:t>cột</a:t>
            </a:r>
            <a:r>
              <a:rPr lang="en-US" dirty="0"/>
              <a:t> Card slot, OS, Chipset</a:t>
            </a:r>
          </a:p>
          <a:p>
            <a:pPr marL="285750" indent="-285750">
              <a:buFontTx/>
              <a:buChar char="-"/>
            </a:pPr>
            <a:r>
              <a:rPr lang="en-US" dirty="0" err="1"/>
              <a:t>Chuyển</a:t>
            </a:r>
            <a:r>
              <a:rPr lang="en-US" dirty="0"/>
              <a:t> </a:t>
            </a:r>
            <a:r>
              <a:rPr lang="en-US" dirty="0" err="1"/>
              <a:t>kiểu</a:t>
            </a:r>
            <a:r>
              <a:rPr lang="en-US" dirty="0"/>
              <a:t> </a:t>
            </a:r>
            <a:r>
              <a:rPr lang="en-US" dirty="0" err="1"/>
              <a:t>dữ</a:t>
            </a:r>
            <a:r>
              <a:rPr lang="en-US" dirty="0"/>
              <a:t> </a:t>
            </a:r>
            <a:r>
              <a:rPr lang="en-US" dirty="0" err="1"/>
              <a:t>liệu</a:t>
            </a:r>
            <a:r>
              <a:rPr lang="en-US" dirty="0"/>
              <a:t> </a:t>
            </a:r>
            <a:r>
              <a:rPr lang="en-US" dirty="0" err="1"/>
              <a:t>thành</a:t>
            </a:r>
            <a:r>
              <a:rPr lang="en-US" dirty="0"/>
              <a:t> </a:t>
            </a:r>
            <a:r>
              <a:rPr lang="en-US" dirty="0" err="1"/>
              <a:t>số</a:t>
            </a:r>
            <a:r>
              <a:rPr lang="en-US" dirty="0"/>
              <a:t> </a:t>
            </a:r>
            <a:r>
              <a:rPr lang="en-US" dirty="0" err="1"/>
              <a:t>nguyên</a:t>
            </a:r>
            <a:r>
              <a:rPr lang="en-US" dirty="0"/>
              <a:t> </a:t>
            </a:r>
            <a:r>
              <a:rPr lang="en-US" dirty="0" err="1"/>
              <a:t>cho</a:t>
            </a:r>
            <a:r>
              <a:rPr lang="en-US" dirty="0"/>
              <a:t> 2 </a:t>
            </a:r>
            <a:r>
              <a:rPr lang="en-US" dirty="0" err="1"/>
              <a:t>cột</a:t>
            </a:r>
            <a:r>
              <a:rPr lang="en-US" dirty="0"/>
              <a:t>: Num SC, Num MC</a:t>
            </a:r>
          </a:p>
          <a:p>
            <a:pPr marL="285750" indent="-285750">
              <a:buFontTx/>
              <a:buChar char="-"/>
            </a:pPr>
            <a:r>
              <a:rPr lang="en-US" dirty="0" err="1"/>
              <a:t>Xoá</a:t>
            </a:r>
            <a:r>
              <a:rPr lang="en-US" dirty="0"/>
              <a:t> </a:t>
            </a:r>
            <a:r>
              <a:rPr lang="en-US" dirty="0" err="1"/>
              <a:t>cột</a:t>
            </a:r>
            <a:r>
              <a:rPr lang="en-US" dirty="0"/>
              <a:t> Loudspeaker </a:t>
            </a:r>
            <a:r>
              <a:rPr lang="en-US" dirty="0" err="1"/>
              <a:t>và</a:t>
            </a:r>
            <a:r>
              <a:rPr lang="en-US" dirty="0"/>
              <a:t> </a:t>
            </a:r>
            <a:r>
              <a:rPr lang="en-US" dirty="0" err="1"/>
              <a:t>sửa</a:t>
            </a:r>
            <a:r>
              <a:rPr lang="en-US" dirty="0"/>
              <a:t> </a:t>
            </a:r>
            <a:r>
              <a:rPr lang="en-US" dirty="0" err="1"/>
              <a:t>một</a:t>
            </a:r>
            <a:r>
              <a:rPr lang="en-US" dirty="0"/>
              <a:t> </a:t>
            </a:r>
            <a:r>
              <a:rPr lang="en-US" dirty="0" err="1"/>
              <a:t>vài</a:t>
            </a:r>
            <a:r>
              <a:rPr lang="en-US" dirty="0"/>
              <a:t> </a:t>
            </a:r>
            <a:r>
              <a:rPr lang="en-US" dirty="0" err="1"/>
              <a:t>giá</a:t>
            </a:r>
            <a:r>
              <a:rPr lang="en-US" dirty="0"/>
              <a:t> </a:t>
            </a:r>
            <a:r>
              <a:rPr lang="en-US" dirty="0" err="1"/>
              <a:t>trị</a:t>
            </a:r>
            <a:r>
              <a:rPr lang="en-US" dirty="0"/>
              <a:t> </a:t>
            </a:r>
            <a:r>
              <a:rPr lang="en-US" dirty="0" err="1"/>
              <a:t>bất</a:t>
            </a:r>
            <a:r>
              <a:rPr lang="en-US" dirty="0"/>
              <a:t> </a:t>
            </a:r>
            <a:r>
              <a:rPr lang="en-US" dirty="0" err="1"/>
              <a:t>thường</a:t>
            </a:r>
            <a:r>
              <a:rPr lang="en-US" dirty="0"/>
              <a:t> </a:t>
            </a:r>
            <a:r>
              <a:rPr lang="en-US" dirty="0" err="1"/>
              <a:t>cột</a:t>
            </a:r>
            <a:r>
              <a:rPr lang="en-US" dirty="0"/>
              <a:t> 3.5mm jack</a:t>
            </a:r>
          </a:p>
          <a:p>
            <a:pPr marL="285750" indent="-285750">
              <a:buFontTx/>
              <a:buChar char="-"/>
            </a:pPr>
            <a:r>
              <a:rPr lang="en-US" dirty="0" err="1"/>
              <a:t>Lấy</a:t>
            </a:r>
            <a:r>
              <a:rPr lang="en-US" dirty="0"/>
              <a:t> </a:t>
            </a:r>
            <a:r>
              <a:rPr lang="en-US" dirty="0" err="1"/>
              <a:t>chất</a:t>
            </a:r>
            <a:r>
              <a:rPr lang="en-US" dirty="0"/>
              <a:t> </a:t>
            </a:r>
            <a:r>
              <a:rPr lang="en-US" dirty="0" err="1"/>
              <a:t>lượng</a:t>
            </a:r>
            <a:r>
              <a:rPr lang="en-US" dirty="0"/>
              <a:t> quay </a:t>
            </a:r>
            <a:r>
              <a:rPr lang="en-US" dirty="0" err="1"/>
              <a:t>phim</a:t>
            </a:r>
            <a:r>
              <a:rPr lang="en-US" dirty="0"/>
              <a:t> </a:t>
            </a:r>
            <a:r>
              <a:rPr lang="en-US" dirty="0" err="1"/>
              <a:t>tốt</a:t>
            </a:r>
            <a:r>
              <a:rPr lang="en-US" dirty="0"/>
              <a:t> </a:t>
            </a:r>
            <a:r>
              <a:rPr lang="en-US" dirty="0" err="1"/>
              <a:t>nhất</a:t>
            </a:r>
            <a:r>
              <a:rPr lang="en-US" dirty="0"/>
              <a:t> </a:t>
            </a:r>
            <a:r>
              <a:rPr lang="en-US" dirty="0" err="1"/>
              <a:t>làm</a:t>
            </a:r>
            <a:r>
              <a:rPr lang="en-US" dirty="0"/>
              <a:t> </a:t>
            </a:r>
            <a:r>
              <a:rPr lang="en-US" dirty="0" err="1"/>
              <a:t>giá</a:t>
            </a:r>
            <a:r>
              <a:rPr lang="en-US" dirty="0"/>
              <a:t> </a:t>
            </a:r>
            <a:r>
              <a:rPr lang="en-US" dirty="0" err="1"/>
              <a:t>trị</a:t>
            </a:r>
            <a:r>
              <a:rPr lang="en-US" dirty="0"/>
              <a:t> </a:t>
            </a:r>
            <a:r>
              <a:rPr lang="en-US" dirty="0" err="1"/>
              <a:t>cho</a:t>
            </a:r>
            <a:r>
              <a:rPr lang="en-US" dirty="0"/>
              <a:t> Video MC.</a:t>
            </a:r>
          </a:p>
          <a:p>
            <a:pPr marL="285750" indent="-285750">
              <a:buFontTx/>
              <a:buChar char="-"/>
            </a:pPr>
            <a:r>
              <a:rPr lang="en-US" dirty="0" err="1"/>
              <a:t>Chuyển</a:t>
            </a:r>
            <a:r>
              <a:rPr lang="en-US" dirty="0"/>
              <a:t> </a:t>
            </a:r>
            <a:r>
              <a:rPr lang="en-US" dirty="0" err="1"/>
              <a:t>đổi</a:t>
            </a:r>
            <a:r>
              <a:rPr lang="en-US" dirty="0"/>
              <a:t> </a:t>
            </a:r>
            <a:r>
              <a:rPr lang="en-US" dirty="0" err="1"/>
              <a:t>và</a:t>
            </a:r>
            <a:r>
              <a:rPr lang="en-US" dirty="0"/>
              <a:t> </a:t>
            </a:r>
            <a:r>
              <a:rPr lang="en-US" dirty="0" err="1"/>
              <a:t>thống</a:t>
            </a:r>
            <a:r>
              <a:rPr lang="en-US" dirty="0"/>
              <a:t> </a:t>
            </a:r>
            <a:r>
              <a:rPr lang="en-US" dirty="0" err="1"/>
              <a:t>nhất</a:t>
            </a:r>
            <a:r>
              <a:rPr lang="en-US" dirty="0"/>
              <a:t> </a:t>
            </a:r>
            <a:r>
              <a:rPr lang="en-US" dirty="0" err="1"/>
              <a:t>đơn</a:t>
            </a:r>
            <a:r>
              <a:rPr lang="en-US" dirty="0"/>
              <a:t> </a:t>
            </a:r>
            <a:r>
              <a:rPr lang="en-US" dirty="0" err="1"/>
              <a:t>vị</a:t>
            </a:r>
            <a:r>
              <a:rPr lang="en-US" dirty="0"/>
              <a:t> </a:t>
            </a:r>
            <a:r>
              <a:rPr lang="en-US" dirty="0" err="1"/>
              <a:t>tiền</a:t>
            </a:r>
            <a:r>
              <a:rPr lang="en-US" dirty="0"/>
              <a:t> </a:t>
            </a:r>
            <a:r>
              <a:rPr lang="en-US" dirty="0" err="1"/>
              <a:t>tệ</a:t>
            </a:r>
            <a:r>
              <a:rPr lang="en-US" dirty="0"/>
              <a:t> </a:t>
            </a:r>
            <a:r>
              <a:rPr lang="en-US" dirty="0" err="1"/>
              <a:t>là</a:t>
            </a:r>
            <a:r>
              <a:rPr lang="en-US" dirty="0"/>
              <a:t> Euro </a:t>
            </a:r>
            <a:r>
              <a:rPr lang="en-US" dirty="0" err="1"/>
              <a:t>cho</a:t>
            </a:r>
            <a:r>
              <a:rPr lang="en-US" dirty="0"/>
              <a:t> </a:t>
            </a:r>
            <a:r>
              <a:rPr lang="en-US" dirty="0" err="1"/>
              <a:t>cột</a:t>
            </a:r>
            <a:r>
              <a:rPr lang="en-US" dirty="0"/>
              <a:t> Price</a:t>
            </a:r>
          </a:p>
          <a:p>
            <a:pPr marL="285750" indent="-285750">
              <a:buFontTx/>
              <a:buChar char="-"/>
            </a:pPr>
            <a:r>
              <a:rPr lang="en-US" dirty="0" err="1"/>
              <a:t>Lấy</a:t>
            </a:r>
            <a:r>
              <a:rPr lang="en-US" dirty="0"/>
              <a:t> </a:t>
            </a:r>
            <a:r>
              <a:rPr lang="en-US" dirty="0" err="1"/>
              <a:t>độ</a:t>
            </a:r>
            <a:r>
              <a:rPr lang="en-US" dirty="0"/>
              <a:t> </a:t>
            </a:r>
            <a:r>
              <a:rPr lang="en-US" dirty="0" err="1"/>
              <a:t>phân</a:t>
            </a:r>
            <a:r>
              <a:rPr lang="en-US" dirty="0"/>
              <a:t> </a:t>
            </a:r>
            <a:r>
              <a:rPr lang="en-US" dirty="0" err="1"/>
              <a:t>giải</a:t>
            </a:r>
            <a:r>
              <a:rPr lang="en-US" dirty="0"/>
              <a:t> </a:t>
            </a:r>
            <a:r>
              <a:rPr lang="en-US" dirty="0" err="1"/>
              <a:t>tốt</a:t>
            </a:r>
            <a:r>
              <a:rPr lang="en-US" dirty="0"/>
              <a:t> </a:t>
            </a:r>
            <a:r>
              <a:rPr lang="en-US" dirty="0" err="1"/>
              <a:t>nhất</a:t>
            </a:r>
            <a:r>
              <a:rPr lang="en-US" dirty="0"/>
              <a:t> </a:t>
            </a:r>
            <a:r>
              <a:rPr lang="en-US" dirty="0" err="1"/>
              <a:t>và</a:t>
            </a:r>
            <a:r>
              <a:rPr lang="en-US" dirty="0"/>
              <a:t> </a:t>
            </a:r>
            <a:r>
              <a:rPr lang="en-US" dirty="0" err="1"/>
              <a:t>chuyển</a:t>
            </a:r>
            <a:r>
              <a:rPr lang="en-US" dirty="0"/>
              <a:t> </a:t>
            </a:r>
            <a:r>
              <a:rPr lang="en-US" dirty="0" err="1"/>
              <a:t>đổi</a:t>
            </a:r>
            <a:r>
              <a:rPr lang="en-US" dirty="0"/>
              <a:t> </a:t>
            </a:r>
            <a:r>
              <a:rPr lang="en-US" dirty="0" err="1"/>
              <a:t>kiểu</a:t>
            </a:r>
            <a:r>
              <a:rPr lang="en-US" dirty="0"/>
              <a:t> </a:t>
            </a:r>
            <a:r>
              <a:rPr lang="en-US" dirty="0" err="1"/>
              <a:t>dữ</a:t>
            </a:r>
            <a:r>
              <a:rPr lang="en-US" dirty="0"/>
              <a:t> </a:t>
            </a:r>
            <a:r>
              <a:rPr lang="en-US" dirty="0" err="1"/>
              <a:t>liệu</a:t>
            </a:r>
            <a:r>
              <a:rPr lang="en-US" dirty="0"/>
              <a:t> </a:t>
            </a:r>
            <a:r>
              <a:rPr lang="en-US" dirty="0" err="1"/>
              <a:t>thành</a:t>
            </a:r>
            <a:r>
              <a:rPr lang="en-US" dirty="0"/>
              <a:t> float </a:t>
            </a:r>
            <a:r>
              <a:rPr lang="en-US" dirty="0" err="1"/>
              <a:t>cho</a:t>
            </a:r>
            <a:r>
              <a:rPr lang="en-US" dirty="0"/>
              <a:t> </a:t>
            </a:r>
            <a:r>
              <a:rPr lang="en-US" dirty="0" err="1"/>
              <a:t>cột</a:t>
            </a:r>
            <a:r>
              <a:rPr lang="en-US" dirty="0"/>
              <a:t> Pic MC </a:t>
            </a:r>
            <a:r>
              <a:rPr lang="en-US" dirty="0" err="1"/>
              <a:t>và</a:t>
            </a:r>
            <a:r>
              <a:rPr lang="en-US" dirty="0"/>
              <a:t> Pic SC</a:t>
            </a:r>
          </a:p>
          <a:p>
            <a:pPr marL="285750" indent="-285750">
              <a:buFontTx/>
              <a:buChar char="-"/>
            </a:pPr>
            <a:r>
              <a:rPr lang="en-US" dirty="0" err="1"/>
              <a:t>Tiến</a:t>
            </a:r>
            <a:r>
              <a:rPr lang="en-US" dirty="0"/>
              <a:t> </a:t>
            </a:r>
            <a:r>
              <a:rPr lang="en-US" dirty="0" err="1"/>
              <a:t>hành</a:t>
            </a:r>
            <a:r>
              <a:rPr lang="en-US" dirty="0"/>
              <a:t> </a:t>
            </a:r>
            <a:r>
              <a:rPr lang="en-US" dirty="0" err="1"/>
              <a:t>thu</a:t>
            </a:r>
            <a:r>
              <a:rPr lang="en-US" dirty="0"/>
              <a:t> </a:t>
            </a:r>
            <a:r>
              <a:rPr lang="en-US" dirty="0" err="1"/>
              <a:t>thập</a:t>
            </a:r>
            <a:r>
              <a:rPr lang="en-US" dirty="0"/>
              <a:t> </a:t>
            </a:r>
            <a:r>
              <a:rPr lang="en-US" dirty="0" err="1"/>
              <a:t>và</a:t>
            </a:r>
            <a:r>
              <a:rPr lang="en-US" dirty="0"/>
              <a:t> </a:t>
            </a:r>
            <a:r>
              <a:rPr lang="en-US" dirty="0" err="1"/>
              <a:t>sửa</a:t>
            </a:r>
            <a:r>
              <a:rPr lang="en-US" dirty="0"/>
              <a:t> </a:t>
            </a:r>
            <a:r>
              <a:rPr lang="en-US" dirty="0" err="1"/>
              <a:t>giá</a:t>
            </a:r>
            <a:r>
              <a:rPr lang="en-US" dirty="0"/>
              <a:t> </a:t>
            </a:r>
            <a:r>
              <a:rPr lang="en-US" dirty="0" err="1"/>
              <a:t>trị</a:t>
            </a:r>
            <a:r>
              <a:rPr lang="en-US" dirty="0"/>
              <a:t> Ram, Rom</a:t>
            </a:r>
          </a:p>
          <a:p>
            <a:pPr marL="285750" indent="-285750">
              <a:buFontTx/>
              <a:buChar char="-"/>
            </a:pPr>
            <a:r>
              <a:rPr lang="en-US" dirty="0" err="1"/>
              <a:t>Thêm</a:t>
            </a:r>
            <a:r>
              <a:rPr lang="en-US" dirty="0"/>
              <a:t> </a:t>
            </a:r>
            <a:r>
              <a:rPr lang="en-US" dirty="0" err="1"/>
              <a:t>cột</a:t>
            </a:r>
            <a:r>
              <a:rPr lang="en-US" dirty="0"/>
              <a:t> link </a:t>
            </a:r>
            <a:r>
              <a:rPr lang="en-US" dirty="0" err="1"/>
              <a:t>sản</a:t>
            </a:r>
            <a:r>
              <a:rPr lang="en-US" dirty="0"/>
              <a:t> </a:t>
            </a:r>
            <a:r>
              <a:rPr lang="en-US" dirty="0" err="1"/>
              <a:t>phẩm</a:t>
            </a:r>
            <a:endParaRPr lang="en-US" dirty="0"/>
          </a:p>
          <a:p>
            <a:pPr marL="285750" indent="-285750">
              <a:buFontTx/>
              <a:buChar char="-"/>
            </a:pPr>
            <a:endParaRPr lang="en-US" dirty="0"/>
          </a:p>
        </p:txBody>
      </p:sp>
    </p:spTree>
    <p:extLst>
      <p:ext uri="{BB962C8B-B14F-4D97-AF65-F5344CB8AC3E}">
        <p14:creationId xmlns:p14="http://schemas.microsoft.com/office/powerpoint/2010/main" val="1118425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xEl>
                                              <p:pRg st="4" end="4"/>
                                            </p:txEl>
                                          </p:spTgt>
                                        </p:tgtEl>
                                        <p:attrNameLst>
                                          <p:attrName>style.visibility</p:attrName>
                                        </p:attrNameLst>
                                      </p:cBhvr>
                                      <p:to>
                                        <p:strVal val="visible"/>
                                      </p:to>
                                    </p:set>
                                    <p:animEffect transition="in" filter="fade">
                                      <p:cBhvr>
                                        <p:cTn id="24" dur="500"/>
                                        <p:tgtEl>
                                          <p:spTgt spid="5">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nodeType="click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barn(inVertical)">
                                      <p:cBhvr>
                                        <p:cTn id="33" dur="500"/>
                                        <p:tgtEl>
                                          <p:spTgt spid="5">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5">
                                            <p:txEl>
                                              <p:pRg st="10" end="10"/>
                                            </p:txEl>
                                          </p:spTgt>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59"/>
        <p:cNvGrpSpPr/>
        <p:nvPr/>
      </p:nvGrpSpPr>
      <p:grpSpPr>
        <a:xfrm>
          <a:off x="0" y="0"/>
          <a:ext cx="0" cy="0"/>
          <a:chOff x="0" y="0"/>
          <a:chExt cx="0" cy="0"/>
        </a:xfrm>
      </p:grpSpPr>
      <p:sp>
        <p:nvSpPr>
          <p:cNvPr id="1960" name="Google Shape;1960;p40"/>
          <p:cNvSpPr txBox="1">
            <a:spLocks noGrp="1"/>
          </p:cNvSpPr>
          <p:nvPr>
            <p:ph type="title"/>
          </p:nvPr>
        </p:nvSpPr>
        <p:spPr>
          <a:xfrm>
            <a:off x="2125775" y="385000"/>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2800" dirty="0"/>
              <a:t>THÀNH VIÊN – NHÓM 1</a:t>
            </a:r>
            <a:endParaRPr sz="2800" dirty="0"/>
          </a:p>
        </p:txBody>
      </p:sp>
      <p:grpSp>
        <p:nvGrpSpPr>
          <p:cNvPr id="1961" name="Google Shape;1961;p40"/>
          <p:cNvGrpSpPr/>
          <p:nvPr/>
        </p:nvGrpSpPr>
        <p:grpSpPr>
          <a:xfrm>
            <a:off x="4567009" y="1219593"/>
            <a:ext cx="3477077" cy="907337"/>
            <a:chOff x="4745100" y="1168850"/>
            <a:chExt cx="3941700" cy="1594561"/>
          </a:xfrm>
        </p:grpSpPr>
        <p:sp>
          <p:nvSpPr>
            <p:cNvPr id="1962" name="Google Shape;1962;p40"/>
            <p:cNvSpPr txBox="1"/>
            <p:nvPr/>
          </p:nvSpPr>
          <p:spPr>
            <a:xfrm>
              <a:off x="7612200" y="1168850"/>
              <a:ext cx="1074600" cy="61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0" b="1" dirty="0">
                <a:solidFill>
                  <a:schemeClr val="accent1"/>
                </a:solidFill>
                <a:latin typeface="Fira Sans Extra Condensed"/>
                <a:ea typeface="Fira Sans Extra Condensed"/>
                <a:cs typeface="Fira Sans Extra Condensed"/>
                <a:sym typeface="Fira Sans Extra Condensed"/>
              </a:endParaRPr>
            </a:p>
          </p:txBody>
        </p:sp>
        <p:sp>
          <p:nvSpPr>
            <p:cNvPr id="1963" name="Google Shape;1963;p40"/>
            <p:cNvSpPr/>
            <p:nvPr/>
          </p:nvSpPr>
          <p:spPr>
            <a:xfrm>
              <a:off x="5595920" y="1540069"/>
              <a:ext cx="2616275" cy="1055662"/>
            </a:xfrm>
            <a:custGeom>
              <a:avLst/>
              <a:gdLst/>
              <a:ahLst/>
              <a:cxnLst/>
              <a:rect l="l" t="t" r="r" b="b"/>
              <a:pathLst>
                <a:path w="32875" h="13265" extrusionOk="0">
                  <a:moveTo>
                    <a:pt x="3823" y="1"/>
                  </a:moveTo>
                  <a:lnTo>
                    <a:pt x="1" y="6633"/>
                  </a:lnTo>
                  <a:lnTo>
                    <a:pt x="3823" y="13264"/>
                  </a:lnTo>
                  <a:lnTo>
                    <a:pt x="29040" y="13264"/>
                  </a:lnTo>
                  <a:lnTo>
                    <a:pt x="32874" y="6633"/>
                  </a:lnTo>
                  <a:lnTo>
                    <a:pt x="290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0"/>
            <p:cNvSpPr/>
            <p:nvPr/>
          </p:nvSpPr>
          <p:spPr>
            <a:xfrm>
              <a:off x="5653777" y="1590286"/>
              <a:ext cx="2500562" cy="955229"/>
            </a:xfrm>
            <a:custGeom>
              <a:avLst/>
              <a:gdLst/>
              <a:ahLst/>
              <a:cxnLst/>
              <a:rect l="l" t="t" r="r" b="b"/>
              <a:pathLst>
                <a:path w="31421" h="12003" extrusionOk="0">
                  <a:moveTo>
                    <a:pt x="3465" y="1"/>
                  </a:moveTo>
                  <a:lnTo>
                    <a:pt x="0" y="6002"/>
                  </a:lnTo>
                  <a:lnTo>
                    <a:pt x="3465" y="12002"/>
                  </a:lnTo>
                  <a:lnTo>
                    <a:pt x="27956" y="12002"/>
                  </a:lnTo>
                  <a:lnTo>
                    <a:pt x="31421" y="6002"/>
                  </a:lnTo>
                  <a:lnTo>
                    <a:pt x="279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0"/>
            <p:cNvSpPr/>
            <p:nvPr/>
          </p:nvSpPr>
          <p:spPr>
            <a:xfrm>
              <a:off x="4745100" y="1407484"/>
              <a:ext cx="1566343" cy="1355927"/>
            </a:xfrm>
            <a:custGeom>
              <a:avLst/>
              <a:gdLst/>
              <a:ahLst/>
              <a:cxnLst/>
              <a:rect l="l" t="t" r="r" b="b"/>
              <a:pathLst>
                <a:path w="19682" h="17038" extrusionOk="0">
                  <a:moveTo>
                    <a:pt x="4917" y="0"/>
                  </a:moveTo>
                  <a:lnTo>
                    <a:pt x="0" y="8513"/>
                  </a:lnTo>
                  <a:lnTo>
                    <a:pt x="4917" y="17038"/>
                  </a:lnTo>
                  <a:lnTo>
                    <a:pt x="14752" y="17038"/>
                  </a:lnTo>
                  <a:lnTo>
                    <a:pt x="19681" y="8513"/>
                  </a:lnTo>
                  <a:lnTo>
                    <a:pt x="14752" y="0"/>
                  </a:lnTo>
                  <a:close/>
                </a:path>
              </a:pathLst>
            </a:custGeom>
            <a:solidFill>
              <a:schemeClr val="l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0"/>
            <p:cNvSpPr/>
            <p:nvPr/>
          </p:nvSpPr>
          <p:spPr>
            <a:xfrm>
              <a:off x="4840797" y="1489891"/>
              <a:ext cx="1374947" cy="1191111"/>
            </a:xfrm>
            <a:custGeom>
              <a:avLst/>
              <a:gdLst/>
              <a:ahLst/>
              <a:cxnLst/>
              <a:rect l="l" t="t" r="r" b="b"/>
              <a:pathLst>
                <a:path w="17277" h="14967" extrusionOk="0">
                  <a:moveTo>
                    <a:pt x="4311" y="1"/>
                  </a:moveTo>
                  <a:lnTo>
                    <a:pt x="1" y="7478"/>
                  </a:lnTo>
                  <a:lnTo>
                    <a:pt x="4311" y="14967"/>
                  </a:lnTo>
                  <a:lnTo>
                    <a:pt x="12955" y="14967"/>
                  </a:lnTo>
                  <a:lnTo>
                    <a:pt x="17277" y="7478"/>
                  </a:lnTo>
                  <a:lnTo>
                    <a:pt x="12955"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dirty="0"/>
                <a:t>A42112</a:t>
              </a:r>
              <a:endParaRPr dirty="0"/>
            </a:p>
          </p:txBody>
        </p:sp>
        <p:sp>
          <p:nvSpPr>
            <p:cNvPr id="1967" name="Google Shape;1967;p40"/>
            <p:cNvSpPr txBox="1"/>
            <p:nvPr/>
          </p:nvSpPr>
          <p:spPr>
            <a:xfrm>
              <a:off x="6462250" y="1729800"/>
              <a:ext cx="1566343" cy="67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1200" b="1" dirty="0">
                  <a:solidFill>
                    <a:schemeClr val="dk1"/>
                  </a:solidFill>
                  <a:latin typeface="Roboto"/>
                  <a:ea typeface="Roboto"/>
                  <a:cs typeface="Roboto"/>
                  <a:sym typeface="Roboto"/>
                </a:rPr>
                <a:t>LÊ ĐỨC TRUNG</a:t>
              </a:r>
              <a:endParaRPr sz="1200" b="1" dirty="0">
                <a:solidFill>
                  <a:schemeClr val="dk1"/>
                </a:solidFill>
                <a:latin typeface="Roboto"/>
                <a:ea typeface="Roboto"/>
                <a:cs typeface="Roboto"/>
                <a:sym typeface="Roboto"/>
              </a:endParaRPr>
            </a:p>
          </p:txBody>
        </p:sp>
        <p:sp>
          <p:nvSpPr>
            <p:cNvPr id="1968" name="Google Shape;1968;p40"/>
            <p:cNvSpPr txBox="1"/>
            <p:nvPr/>
          </p:nvSpPr>
          <p:spPr>
            <a:xfrm>
              <a:off x="6462250" y="1191750"/>
              <a:ext cx="1206900" cy="31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chemeClr val="accent1"/>
                </a:solidFill>
                <a:latin typeface="Fira Sans Extra Condensed Medium"/>
                <a:ea typeface="Fira Sans Extra Condensed Medium"/>
                <a:cs typeface="Fira Sans Extra Condensed Medium"/>
                <a:sym typeface="Fira Sans Extra Condensed Medium"/>
              </a:endParaRPr>
            </a:p>
          </p:txBody>
        </p:sp>
      </p:grpSp>
      <p:grpSp>
        <p:nvGrpSpPr>
          <p:cNvPr id="1975" name="Google Shape;1975;p40"/>
          <p:cNvGrpSpPr/>
          <p:nvPr/>
        </p:nvGrpSpPr>
        <p:grpSpPr>
          <a:xfrm>
            <a:off x="1101195" y="2817603"/>
            <a:ext cx="3351781" cy="844767"/>
            <a:chOff x="470125" y="3118550"/>
            <a:chExt cx="3949375" cy="1571552"/>
          </a:xfrm>
        </p:grpSpPr>
        <p:sp>
          <p:nvSpPr>
            <p:cNvPr id="1976" name="Google Shape;1976;p40"/>
            <p:cNvSpPr txBox="1"/>
            <p:nvPr/>
          </p:nvSpPr>
          <p:spPr>
            <a:xfrm>
              <a:off x="3344900" y="3167400"/>
              <a:ext cx="1074600" cy="61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0" b="1" dirty="0">
                <a:solidFill>
                  <a:schemeClr val="accent4"/>
                </a:solidFill>
                <a:latin typeface="Fira Sans Extra Condensed"/>
                <a:ea typeface="Fira Sans Extra Condensed"/>
                <a:cs typeface="Fira Sans Extra Condensed"/>
                <a:sym typeface="Fira Sans Extra Condensed"/>
              </a:endParaRPr>
            </a:p>
          </p:txBody>
        </p:sp>
        <p:sp>
          <p:nvSpPr>
            <p:cNvPr id="1977" name="Google Shape;1977;p40"/>
            <p:cNvSpPr/>
            <p:nvPr/>
          </p:nvSpPr>
          <p:spPr>
            <a:xfrm>
              <a:off x="1321025" y="3466760"/>
              <a:ext cx="2616195" cy="1054707"/>
            </a:xfrm>
            <a:custGeom>
              <a:avLst/>
              <a:gdLst/>
              <a:ahLst/>
              <a:cxnLst/>
              <a:rect l="l" t="t" r="r" b="b"/>
              <a:pathLst>
                <a:path w="32874" h="13253" extrusionOk="0">
                  <a:moveTo>
                    <a:pt x="3835" y="1"/>
                  </a:moveTo>
                  <a:lnTo>
                    <a:pt x="1" y="6632"/>
                  </a:lnTo>
                  <a:lnTo>
                    <a:pt x="3835" y="13252"/>
                  </a:lnTo>
                  <a:lnTo>
                    <a:pt x="29052" y="13252"/>
                  </a:lnTo>
                  <a:lnTo>
                    <a:pt x="32874" y="6632"/>
                  </a:lnTo>
                  <a:lnTo>
                    <a:pt x="290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0"/>
            <p:cNvSpPr/>
            <p:nvPr/>
          </p:nvSpPr>
          <p:spPr>
            <a:xfrm>
              <a:off x="1378881" y="3516977"/>
              <a:ext cx="2500562" cy="954274"/>
            </a:xfrm>
            <a:custGeom>
              <a:avLst/>
              <a:gdLst/>
              <a:ahLst/>
              <a:cxnLst/>
              <a:rect l="l" t="t" r="r" b="b"/>
              <a:pathLst>
                <a:path w="31421" h="11991" extrusionOk="0">
                  <a:moveTo>
                    <a:pt x="3465" y="1"/>
                  </a:moveTo>
                  <a:lnTo>
                    <a:pt x="0" y="6001"/>
                  </a:lnTo>
                  <a:lnTo>
                    <a:pt x="3465" y="11990"/>
                  </a:lnTo>
                  <a:lnTo>
                    <a:pt x="27956" y="11990"/>
                  </a:lnTo>
                  <a:lnTo>
                    <a:pt x="31421" y="6001"/>
                  </a:lnTo>
                  <a:lnTo>
                    <a:pt x="279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0"/>
            <p:cNvSpPr/>
            <p:nvPr/>
          </p:nvSpPr>
          <p:spPr>
            <a:xfrm>
              <a:off x="470125" y="3334096"/>
              <a:ext cx="1566343" cy="1356006"/>
            </a:xfrm>
            <a:custGeom>
              <a:avLst/>
              <a:gdLst/>
              <a:ahLst/>
              <a:cxnLst/>
              <a:rect l="l" t="t" r="r" b="b"/>
              <a:pathLst>
                <a:path w="19682" h="17039" extrusionOk="0">
                  <a:moveTo>
                    <a:pt x="4918" y="1"/>
                  </a:moveTo>
                  <a:lnTo>
                    <a:pt x="1" y="8514"/>
                  </a:lnTo>
                  <a:lnTo>
                    <a:pt x="4918" y="17039"/>
                  </a:lnTo>
                  <a:lnTo>
                    <a:pt x="14765" y="17039"/>
                  </a:lnTo>
                  <a:lnTo>
                    <a:pt x="19682" y="8514"/>
                  </a:lnTo>
                  <a:lnTo>
                    <a:pt x="14765" y="1"/>
                  </a:lnTo>
                  <a:close/>
                </a:path>
              </a:pathLst>
            </a:custGeom>
            <a:solidFill>
              <a:schemeClr val="lt1"/>
            </a:solid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0"/>
            <p:cNvSpPr/>
            <p:nvPr/>
          </p:nvSpPr>
          <p:spPr>
            <a:xfrm>
              <a:off x="565233" y="3417019"/>
              <a:ext cx="1374947" cy="1190157"/>
            </a:xfrm>
            <a:custGeom>
              <a:avLst/>
              <a:gdLst/>
              <a:ahLst/>
              <a:cxnLst/>
              <a:rect l="l" t="t" r="r" b="b"/>
              <a:pathLst>
                <a:path w="17277" h="14955" extrusionOk="0">
                  <a:moveTo>
                    <a:pt x="4322" y="1"/>
                  </a:moveTo>
                  <a:lnTo>
                    <a:pt x="0" y="7478"/>
                  </a:lnTo>
                  <a:lnTo>
                    <a:pt x="4322" y="14955"/>
                  </a:lnTo>
                  <a:lnTo>
                    <a:pt x="12954" y="14955"/>
                  </a:lnTo>
                  <a:lnTo>
                    <a:pt x="17276" y="7478"/>
                  </a:lnTo>
                  <a:lnTo>
                    <a:pt x="12954" y="1"/>
                  </a:ln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dirty="0"/>
                <a:t>A42954</a:t>
              </a:r>
              <a:endParaRPr dirty="0"/>
            </a:p>
          </p:txBody>
        </p:sp>
        <p:sp>
          <p:nvSpPr>
            <p:cNvPr id="1981" name="Google Shape;1981;p40"/>
            <p:cNvSpPr txBox="1"/>
            <p:nvPr/>
          </p:nvSpPr>
          <p:spPr>
            <a:xfrm>
              <a:off x="1983686" y="3664228"/>
              <a:ext cx="2311828" cy="61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1200" b="1" dirty="0">
                  <a:solidFill>
                    <a:schemeClr val="dk1"/>
                  </a:solidFill>
                  <a:latin typeface="Roboto"/>
                  <a:ea typeface="Roboto"/>
                  <a:cs typeface="Roboto"/>
                  <a:sym typeface="Roboto"/>
                </a:rPr>
                <a:t>MAI THỊ NGỌC BÍCH</a:t>
              </a:r>
              <a:endParaRPr sz="1200" b="1" dirty="0">
                <a:solidFill>
                  <a:schemeClr val="dk1"/>
                </a:solidFill>
                <a:latin typeface="Roboto"/>
                <a:ea typeface="Roboto"/>
                <a:cs typeface="Roboto"/>
                <a:sym typeface="Roboto"/>
              </a:endParaRPr>
            </a:p>
          </p:txBody>
        </p:sp>
        <p:sp>
          <p:nvSpPr>
            <p:cNvPr id="1982" name="Google Shape;1982;p40"/>
            <p:cNvSpPr txBox="1"/>
            <p:nvPr/>
          </p:nvSpPr>
          <p:spPr>
            <a:xfrm>
              <a:off x="2145575" y="3118550"/>
              <a:ext cx="1206900" cy="31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chemeClr val="accent4"/>
                </a:solidFill>
                <a:latin typeface="Fira Sans Extra Condensed Medium"/>
                <a:ea typeface="Fira Sans Extra Condensed Medium"/>
                <a:cs typeface="Fira Sans Extra Condensed Medium"/>
                <a:sym typeface="Fira Sans Extra Condensed Medium"/>
              </a:endParaRPr>
            </a:p>
          </p:txBody>
        </p:sp>
      </p:grpSp>
      <p:grpSp>
        <p:nvGrpSpPr>
          <p:cNvPr id="1987" name="Google Shape;1987;p40"/>
          <p:cNvGrpSpPr/>
          <p:nvPr/>
        </p:nvGrpSpPr>
        <p:grpSpPr>
          <a:xfrm>
            <a:off x="1099914" y="1270830"/>
            <a:ext cx="3467095" cy="856100"/>
            <a:chOff x="470125" y="1168850"/>
            <a:chExt cx="3969411" cy="1578792"/>
          </a:xfrm>
        </p:grpSpPr>
        <p:sp>
          <p:nvSpPr>
            <p:cNvPr id="1988" name="Google Shape;1988;p40"/>
            <p:cNvSpPr txBox="1"/>
            <p:nvPr/>
          </p:nvSpPr>
          <p:spPr>
            <a:xfrm>
              <a:off x="3360436" y="1189750"/>
              <a:ext cx="1079100" cy="61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0" b="1" dirty="0">
                <a:solidFill>
                  <a:schemeClr val="accent3"/>
                </a:solidFill>
                <a:latin typeface="Fira Sans Extra Condensed"/>
                <a:ea typeface="Fira Sans Extra Condensed"/>
                <a:cs typeface="Fira Sans Extra Condensed"/>
                <a:sym typeface="Fira Sans Extra Condensed"/>
              </a:endParaRPr>
            </a:p>
          </p:txBody>
        </p:sp>
        <p:sp>
          <p:nvSpPr>
            <p:cNvPr id="1989" name="Google Shape;1989;p40"/>
            <p:cNvSpPr/>
            <p:nvPr/>
          </p:nvSpPr>
          <p:spPr>
            <a:xfrm>
              <a:off x="1321025" y="1524300"/>
              <a:ext cx="2616195" cy="1054707"/>
            </a:xfrm>
            <a:custGeom>
              <a:avLst/>
              <a:gdLst/>
              <a:ahLst/>
              <a:cxnLst/>
              <a:rect l="l" t="t" r="r" b="b"/>
              <a:pathLst>
                <a:path w="32874" h="13253" extrusionOk="0">
                  <a:moveTo>
                    <a:pt x="3834" y="1"/>
                  </a:moveTo>
                  <a:lnTo>
                    <a:pt x="0" y="6621"/>
                  </a:lnTo>
                  <a:lnTo>
                    <a:pt x="3834" y="13253"/>
                  </a:lnTo>
                  <a:lnTo>
                    <a:pt x="29051" y="13253"/>
                  </a:lnTo>
                  <a:lnTo>
                    <a:pt x="32873" y="6621"/>
                  </a:lnTo>
                  <a:lnTo>
                    <a:pt x="2905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0"/>
            <p:cNvSpPr/>
            <p:nvPr/>
          </p:nvSpPr>
          <p:spPr>
            <a:xfrm>
              <a:off x="1378802" y="1574517"/>
              <a:ext cx="2500562" cy="954274"/>
            </a:xfrm>
            <a:custGeom>
              <a:avLst/>
              <a:gdLst/>
              <a:ahLst/>
              <a:cxnLst/>
              <a:rect l="l" t="t" r="r" b="b"/>
              <a:pathLst>
                <a:path w="31421" h="11991" extrusionOk="0">
                  <a:moveTo>
                    <a:pt x="3465" y="1"/>
                  </a:moveTo>
                  <a:lnTo>
                    <a:pt x="0" y="5990"/>
                  </a:lnTo>
                  <a:lnTo>
                    <a:pt x="3465" y="11991"/>
                  </a:lnTo>
                  <a:lnTo>
                    <a:pt x="27956" y="11991"/>
                  </a:lnTo>
                  <a:lnTo>
                    <a:pt x="31421" y="5990"/>
                  </a:lnTo>
                  <a:lnTo>
                    <a:pt x="279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1" name="Google Shape;1991;p40"/>
            <p:cNvSpPr/>
            <p:nvPr/>
          </p:nvSpPr>
          <p:spPr>
            <a:xfrm>
              <a:off x="470125" y="1390760"/>
              <a:ext cx="1566343" cy="1356882"/>
            </a:xfrm>
            <a:custGeom>
              <a:avLst/>
              <a:gdLst/>
              <a:ahLst/>
              <a:cxnLst/>
              <a:rect l="l" t="t" r="r" b="b"/>
              <a:pathLst>
                <a:path w="19682" h="17050" extrusionOk="0">
                  <a:moveTo>
                    <a:pt x="4929" y="0"/>
                  </a:moveTo>
                  <a:lnTo>
                    <a:pt x="0" y="8525"/>
                  </a:lnTo>
                  <a:lnTo>
                    <a:pt x="4929" y="17050"/>
                  </a:lnTo>
                  <a:lnTo>
                    <a:pt x="14764" y="17050"/>
                  </a:lnTo>
                  <a:lnTo>
                    <a:pt x="19681" y="8525"/>
                  </a:lnTo>
                  <a:lnTo>
                    <a:pt x="14764" y="0"/>
                  </a:lnTo>
                  <a:close/>
                </a:path>
              </a:pathLst>
            </a:custGeom>
            <a:solidFill>
              <a:schemeClr val="lt1"/>
            </a:solidFill>
            <a:ln w="2857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0"/>
            <p:cNvSpPr/>
            <p:nvPr/>
          </p:nvSpPr>
          <p:spPr>
            <a:xfrm>
              <a:off x="565822" y="1456535"/>
              <a:ext cx="1374947" cy="1190235"/>
            </a:xfrm>
            <a:custGeom>
              <a:avLst/>
              <a:gdLst/>
              <a:ahLst/>
              <a:cxnLst/>
              <a:rect l="l" t="t" r="r" b="b"/>
              <a:pathLst>
                <a:path w="17277" h="14956" extrusionOk="0">
                  <a:moveTo>
                    <a:pt x="4323" y="1"/>
                  </a:moveTo>
                  <a:lnTo>
                    <a:pt x="1" y="7478"/>
                  </a:lnTo>
                  <a:lnTo>
                    <a:pt x="4323" y="14955"/>
                  </a:lnTo>
                  <a:lnTo>
                    <a:pt x="12967" y="14955"/>
                  </a:lnTo>
                  <a:lnTo>
                    <a:pt x="17277" y="7478"/>
                  </a:lnTo>
                  <a:lnTo>
                    <a:pt x="12967" y="1"/>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dirty="0"/>
                <a:t>A42048</a:t>
              </a:r>
              <a:endParaRPr dirty="0"/>
            </a:p>
          </p:txBody>
        </p:sp>
        <p:sp>
          <p:nvSpPr>
            <p:cNvPr id="1993" name="Google Shape;1993;p40"/>
            <p:cNvSpPr txBox="1"/>
            <p:nvPr/>
          </p:nvSpPr>
          <p:spPr>
            <a:xfrm>
              <a:off x="2008469" y="1713554"/>
              <a:ext cx="1774302" cy="62744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b="1" dirty="0">
                  <a:solidFill>
                    <a:schemeClr val="dk1"/>
                  </a:solidFill>
                  <a:latin typeface="Roboto"/>
                  <a:ea typeface="Roboto"/>
                  <a:cs typeface="Roboto"/>
                  <a:sym typeface="Roboto"/>
                </a:rPr>
                <a:t>NGUYỄN ĐỨC THÁI</a:t>
              </a:r>
              <a:endParaRPr sz="1200" b="1" dirty="0">
                <a:solidFill>
                  <a:schemeClr val="dk1"/>
                </a:solidFill>
                <a:latin typeface="Roboto"/>
                <a:ea typeface="Roboto"/>
                <a:cs typeface="Roboto"/>
                <a:sym typeface="Roboto"/>
              </a:endParaRPr>
            </a:p>
          </p:txBody>
        </p:sp>
        <p:sp>
          <p:nvSpPr>
            <p:cNvPr id="1994" name="Google Shape;1994;p40"/>
            <p:cNvSpPr txBox="1"/>
            <p:nvPr/>
          </p:nvSpPr>
          <p:spPr>
            <a:xfrm>
              <a:off x="2151586" y="1168850"/>
              <a:ext cx="1209000" cy="31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chemeClr val="accent3"/>
                </a:solidFill>
                <a:latin typeface="Fira Sans Extra Condensed Medium"/>
                <a:ea typeface="Fira Sans Extra Condensed Medium"/>
                <a:cs typeface="Fira Sans Extra Condensed Medium"/>
                <a:sym typeface="Fira Sans Extra Condensed Medium"/>
              </a:endParaRPr>
            </a:p>
          </p:txBody>
        </p:sp>
      </p:grpSp>
      <p:grpSp>
        <p:nvGrpSpPr>
          <p:cNvPr id="1999" name="Google Shape;1999;p40"/>
          <p:cNvGrpSpPr/>
          <p:nvPr/>
        </p:nvGrpSpPr>
        <p:grpSpPr>
          <a:xfrm>
            <a:off x="4571975" y="2817603"/>
            <a:ext cx="3600475" cy="853556"/>
            <a:chOff x="4745100" y="3118550"/>
            <a:chExt cx="3941700" cy="1594561"/>
          </a:xfrm>
        </p:grpSpPr>
        <p:sp>
          <p:nvSpPr>
            <p:cNvPr id="2000" name="Google Shape;2000;p40"/>
            <p:cNvSpPr txBox="1"/>
            <p:nvPr/>
          </p:nvSpPr>
          <p:spPr>
            <a:xfrm>
              <a:off x="7612200" y="3118550"/>
              <a:ext cx="1074600" cy="61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7000" b="1" dirty="0">
                <a:solidFill>
                  <a:schemeClr val="accent2"/>
                </a:solidFill>
                <a:latin typeface="Fira Sans Extra Condensed"/>
                <a:ea typeface="Fira Sans Extra Condensed"/>
                <a:cs typeface="Fira Sans Extra Condensed"/>
                <a:sym typeface="Fira Sans Extra Condensed"/>
              </a:endParaRPr>
            </a:p>
          </p:txBody>
        </p:sp>
        <p:sp>
          <p:nvSpPr>
            <p:cNvPr id="2001" name="Google Shape;2001;p40"/>
            <p:cNvSpPr/>
            <p:nvPr/>
          </p:nvSpPr>
          <p:spPr>
            <a:xfrm>
              <a:off x="5595920" y="3489769"/>
              <a:ext cx="2616275" cy="1055662"/>
            </a:xfrm>
            <a:custGeom>
              <a:avLst/>
              <a:gdLst/>
              <a:ahLst/>
              <a:cxnLst/>
              <a:rect l="l" t="t" r="r" b="b"/>
              <a:pathLst>
                <a:path w="32875" h="13265" extrusionOk="0">
                  <a:moveTo>
                    <a:pt x="3823" y="1"/>
                  </a:moveTo>
                  <a:lnTo>
                    <a:pt x="1" y="6633"/>
                  </a:lnTo>
                  <a:lnTo>
                    <a:pt x="3823" y="13264"/>
                  </a:lnTo>
                  <a:lnTo>
                    <a:pt x="29040" y="13264"/>
                  </a:lnTo>
                  <a:lnTo>
                    <a:pt x="32874" y="6633"/>
                  </a:lnTo>
                  <a:lnTo>
                    <a:pt x="2904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0"/>
            <p:cNvSpPr/>
            <p:nvPr/>
          </p:nvSpPr>
          <p:spPr>
            <a:xfrm>
              <a:off x="5653777" y="3539986"/>
              <a:ext cx="2500562" cy="955229"/>
            </a:xfrm>
            <a:custGeom>
              <a:avLst/>
              <a:gdLst/>
              <a:ahLst/>
              <a:cxnLst/>
              <a:rect l="l" t="t" r="r" b="b"/>
              <a:pathLst>
                <a:path w="31421" h="12003" extrusionOk="0">
                  <a:moveTo>
                    <a:pt x="3465" y="1"/>
                  </a:moveTo>
                  <a:lnTo>
                    <a:pt x="0" y="6002"/>
                  </a:lnTo>
                  <a:lnTo>
                    <a:pt x="3465" y="12002"/>
                  </a:lnTo>
                  <a:lnTo>
                    <a:pt x="27956" y="12002"/>
                  </a:lnTo>
                  <a:lnTo>
                    <a:pt x="31421" y="6002"/>
                  </a:lnTo>
                  <a:lnTo>
                    <a:pt x="279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0"/>
            <p:cNvSpPr/>
            <p:nvPr/>
          </p:nvSpPr>
          <p:spPr>
            <a:xfrm>
              <a:off x="4745100" y="3357184"/>
              <a:ext cx="1566343" cy="1355927"/>
            </a:xfrm>
            <a:custGeom>
              <a:avLst/>
              <a:gdLst/>
              <a:ahLst/>
              <a:cxnLst/>
              <a:rect l="l" t="t" r="r" b="b"/>
              <a:pathLst>
                <a:path w="19682" h="17038" extrusionOk="0">
                  <a:moveTo>
                    <a:pt x="4917" y="0"/>
                  </a:moveTo>
                  <a:lnTo>
                    <a:pt x="0" y="8513"/>
                  </a:lnTo>
                  <a:lnTo>
                    <a:pt x="4917" y="17038"/>
                  </a:lnTo>
                  <a:lnTo>
                    <a:pt x="14752" y="17038"/>
                  </a:lnTo>
                  <a:lnTo>
                    <a:pt x="19681" y="8513"/>
                  </a:lnTo>
                  <a:lnTo>
                    <a:pt x="14752" y="0"/>
                  </a:lnTo>
                  <a:close/>
                </a:path>
              </a:pathLst>
            </a:custGeom>
            <a:solidFill>
              <a:schemeClr val="lt1"/>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0"/>
            <p:cNvSpPr/>
            <p:nvPr/>
          </p:nvSpPr>
          <p:spPr>
            <a:xfrm>
              <a:off x="4833515" y="3448375"/>
              <a:ext cx="1409092" cy="1140155"/>
            </a:xfrm>
            <a:custGeom>
              <a:avLst/>
              <a:gdLst/>
              <a:ahLst/>
              <a:cxnLst/>
              <a:rect l="l" t="t" r="r" b="b"/>
              <a:pathLst>
                <a:path w="17277" h="14967" extrusionOk="0">
                  <a:moveTo>
                    <a:pt x="4311" y="1"/>
                  </a:moveTo>
                  <a:lnTo>
                    <a:pt x="1" y="7478"/>
                  </a:lnTo>
                  <a:lnTo>
                    <a:pt x="4311" y="14967"/>
                  </a:lnTo>
                  <a:lnTo>
                    <a:pt x="12955" y="14967"/>
                  </a:lnTo>
                  <a:lnTo>
                    <a:pt x="17277" y="7478"/>
                  </a:lnTo>
                  <a:lnTo>
                    <a:pt x="12955" y="1"/>
                  </a:ln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dirty="0"/>
                <a:t>A42304</a:t>
              </a:r>
              <a:endParaRPr dirty="0"/>
            </a:p>
          </p:txBody>
        </p:sp>
        <p:sp>
          <p:nvSpPr>
            <p:cNvPr id="2005" name="Google Shape;2005;p40"/>
            <p:cNvSpPr txBox="1"/>
            <p:nvPr/>
          </p:nvSpPr>
          <p:spPr>
            <a:xfrm>
              <a:off x="6311444" y="3733547"/>
              <a:ext cx="1790371" cy="676201"/>
            </a:xfrm>
            <a:prstGeom prst="rect">
              <a:avLst/>
            </a:prstGeom>
            <a:noFill/>
            <a:ln>
              <a:noFill/>
            </a:ln>
          </p:spPr>
          <p:txBody>
            <a:bodyPr spcFirstLastPara="1" wrap="square" lIns="91425" tIns="91425" rIns="91425" bIns="91425" anchor="ctr" anchorCtr="0">
              <a:noAutofit/>
            </a:bodyPr>
            <a:lstStyle/>
            <a:p>
              <a:pPr lvl="0"/>
              <a:r>
                <a:rPr lang="vi-VN" sz="1200" b="1" dirty="0">
                  <a:solidFill>
                    <a:schemeClr val="dk1"/>
                  </a:solidFill>
                  <a:latin typeface="Roboto"/>
                  <a:ea typeface="Roboto"/>
                  <a:cs typeface="Roboto"/>
                  <a:sym typeface="Roboto"/>
                </a:rPr>
                <a:t>NGUYỄN VĂN HIẾU</a:t>
              </a:r>
              <a:endParaRPr sz="1200" b="1" dirty="0">
                <a:solidFill>
                  <a:schemeClr val="dk1"/>
                </a:solidFill>
                <a:latin typeface="Roboto"/>
                <a:ea typeface="Roboto"/>
                <a:cs typeface="Roboto"/>
                <a:sym typeface="Roboto"/>
              </a:endParaRPr>
            </a:p>
          </p:txBody>
        </p:sp>
        <p:sp>
          <p:nvSpPr>
            <p:cNvPr id="2006" name="Google Shape;2006;p40"/>
            <p:cNvSpPr txBox="1"/>
            <p:nvPr/>
          </p:nvSpPr>
          <p:spPr>
            <a:xfrm>
              <a:off x="6462250" y="3141450"/>
              <a:ext cx="1206900" cy="31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solidFill>
                  <a:schemeClr val="accent2"/>
                </a:solidFill>
                <a:latin typeface="Fira Sans Extra Condensed Medium"/>
                <a:ea typeface="Fira Sans Extra Condensed Medium"/>
                <a:cs typeface="Fira Sans Extra Condensed Medium"/>
                <a:sym typeface="Fira Sans Extra Condensed Medium"/>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grpSp>
        <p:nvGrpSpPr>
          <p:cNvPr id="130" name="Google Shape;130;p16"/>
          <p:cNvGrpSpPr/>
          <p:nvPr/>
        </p:nvGrpSpPr>
        <p:grpSpPr>
          <a:xfrm>
            <a:off x="136435" y="842536"/>
            <a:ext cx="1285779" cy="2692117"/>
            <a:chOff x="993206" y="1713615"/>
            <a:chExt cx="1285779" cy="2692117"/>
          </a:xfrm>
        </p:grpSpPr>
        <p:sp>
          <p:nvSpPr>
            <p:cNvPr id="134" name="Google Shape;134;p16"/>
            <p:cNvSpPr/>
            <p:nvPr/>
          </p:nvSpPr>
          <p:spPr>
            <a:xfrm>
              <a:off x="993206" y="1713615"/>
              <a:ext cx="1285779" cy="2692117"/>
            </a:xfrm>
            <a:custGeom>
              <a:avLst/>
              <a:gdLst/>
              <a:ahLst/>
              <a:cxnLst/>
              <a:rect l="l" t="t" r="r" b="b"/>
              <a:pathLst>
                <a:path w="7039" h="14738" extrusionOk="0">
                  <a:moveTo>
                    <a:pt x="716" y="1"/>
                  </a:moveTo>
                  <a:cubicBezTo>
                    <a:pt x="324" y="1"/>
                    <a:pt x="1" y="324"/>
                    <a:pt x="1" y="716"/>
                  </a:cubicBezTo>
                  <a:lnTo>
                    <a:pt x="1" y="14022"/>
                  </a:lnTo>
                  <a:cubicBezTo>
                    <a:pt x="1" y="14419"/>
                    <a:pt x="324" y="14737"/>
                    <a:pt x="716" y="14737"/>
                  </a:cubicBezTo>
                  <a:lnTo>
                    <a:pt x="6323" y="14737"/>
                  </a:lnTo>
                  <a:cubicBezTo>
                    <a:pt x="6720" y="14737"/>
                    <a:pt x="7038" y="14419"/>
                    <a:pt x="7038" y="14022"/>
                  </a:cubicBezTo>
                  <a:lnTo>
                    <a:pt x="7038" y="716"/>
                  </a:lnTo>
                  <a:cubicBezTo>
                    <a:pt x="7038" y="324"/>
                    <a:pt x="6720" y="1"/>
                    <a:pt x="6323" y="1"/>
                  </a:cubicBezTo>
                  <a:close/>
                </a:path>
              </a:pathLst>
            </a:custGeom>
            <a:solidFill>
              <a:srgbClr val="939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5" name="Google Shape;135;p16"/>
            <p:cNvSpPr/>
            <p:nvPr/>
          </p:nvSpPr>
          <p:spPr>
            <a:xfrm>
              <a:off x="1132762" y="1731516"/>
              <a:ext cx="1135446" cy="2531006"/>
            </a:xfrm>
            <a:custGeom>
              <a:avLst/>
              <a:gdLst/>
              <a:ahLst/>
              <a:cxnLst/>
              <a:rect l="l" t="t" r="r" b="b"/>
              <a:pathLst>
                <a:path w="6216" h="13856" extrusionOk="0">
                  <a:moveTo>
                    <a:pt x="1" y="1"/>
                  </a:moveTo>
                  <a:lnTo>
                    <a:pt x="6216" y="13856"/>
                  </a:lnTo>
                  <a:lnTo>
                    <a:pt x="6216" y="711"/>
                  </a:lnTo>
                  <a:cubicBezTo>
                    <a:pt x="6216" y="319"/>
                    <a:pt x="5902" y="1"/>
                    <a:pt x="5510" y="1"/>
                  </a:cubicBez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 name="Google Shape;136;p16"/>
            <p:cNvSpPr/>
            <p:nvPr/>
          </p:nvSpPr>
          <p:spPr>
            <a:xfrm>
              <a:off x="999600" y="1736083"/>
              <a:ext cx="1262398" cy="2657045"/>
            </a:xfrm>
            <a:custGeom>
              <a:avLst/>
              <a:gdLst/>
              <a:ahLst/>
              <a:cxnLst/>
              <a:rect l="l" t="t" r="r" b="b"/>
              <a:pathLst>
                <a:path w="6911" h="14546" extrusionOk="0">
                  <a:moveTo>
                    <a:pt x="6680" y="1817"/>
                  </a:moveTo>
                  <a:lnTo>
                    <a:pt x="6680" y="12597"/>
                  </a:lnTo>
                  <a:lnTo>
                    <a:pt x="201" y="12597"/>
                  </a:lnTo>
                  <a:lnTo>
                    <a:pt x="201" y="1817"/>
                  </a:lnTo>
                  <a:close/>
                  <a:moveTo>
                    <a:pt x="745" y="0"/>
                  </a:moveTo>
                  <a:cubicBezTo>
                    <a:pt x="358" y="0"/>
                    <a:pt x="0" y="284"/>
                    <a:pt x="0" y="676"/>
                  </a:cubicBezTo>
                  <a:lnTo>
                    <a:pt x="0" y="13821"/>
                  </a:lnTo>
                  <a:cubicBezTo>
                    <a:pt x="0" y="14213"/>
                    <a:pt x="358" y="14546"/>
                    <a:pt x="745" y="14546"/>
                  </a:cubicBezTo>
                  <a:lnTo>
                    <a:pt x="6254" y="14546"/>
                  </a:lnTo>
                  <a:cubicBezTo>
                    <a:pt x="6646" y="14546"/>
                    <a:pt x="6910" y="14213"/>
                    <a:pt x="6910" y="13821"/>
                  </a:cubicBezTo>
                  <a:lnTo>
                    <a:pt x="6910" y="676"/>
                  </a:lnTo>
                  <a:cubicBezTo>
                    <a:pt x="6910" y="284"/>
                    <a:pt x="6646" y="0"/>
                    <a:pt x="6254"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6"/>
            <p:cNvSpPr/>
            <p:nvPr/>
          </p:nvSpPr>
          <p:spPr>
            <a:xfrm>
              <a:off x="1501380" y="1916739"/>
              <a:ext cx="271258" cy="48589"/>
            </a:xfrm>
            <a:custGeom>
              <a:avLst/>
              <a:gdLst/>
              <a:ahLst/>
              <a:cxnLst/>
              <a:rect l="l" t="t" r="r" b="b"/>
              <a:pathLst>
                <a:path w="1485" h="266" extrusionOk="0">
                  <a:moveTo>
                    <a:pt x="123" y="1"/>
                  </a:moveTo>
                  <a:cubicBezTo>
                    <a:pt x="59" y="1"/>
                    <a:pt x="1" y="69"/>
                    <a:pt x="1" y="133"/>
                  </a:cubicBezTo>
                  <a:lnTo>
                    <a:pt x="1" y="148"/>
                  </a:lnTo>
                  <a:cubicBezTo>
                    <a:pt x="1" y="216"/>
                    <a:pt x="59" y="265"/>
                    <a:pt x="123" y="265"/>
                  </a:cubicBezTo>
                  <a:lnTo>
                    <a:pt x="1357" y="265"/>
                  </a:lnTo>
                  <a:cubicBezTo>
                    <a:pt x="1421" y="265"/>
                    <a:pt x="1485" y="216"/>
                    <a:pt x="1485" y="148"/>
                  </a:cubicBezTo>
                  <a:lnTo>
                    <a:pt x="1485" y="133"/>
                  </a:lnTo>
                  <a:cubicBezTo>
                    <a:pt x="1485" y="69"/>
                    <a:pt x="1421" y="1"/>
                    <a:pt x="1357"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6"/>
            <p:cNvSpPr/>
            <p:nvPr/>
          </p:nvSpPr>
          <p:spPr>
            <a:xfrm>
              <a:off x="1609700" y="1820109"/>
              <a:ext cx="42196" cy="48589"/>
            </a:xfrm>
            <a:custGeom>
              <a:avLst/>
              <a:gdLst/>
              <a:ahLst/>
              <a:cxnLst/>
              <a:rect l="l" t="t" r="r" b="b"/>
              <a:pathLst>
                <a:path w="231" h="266" extrusionOk="0">
                  <a:moveTo>
                    <a:pt x="103" y="1"/>
                  </a:moveTo>
                  <a:cubicBezTo>
                    <a:pt x="39" y="1"/>
                    <a:pt x="0" y="60"/>
                    <a:pt x="0" y="128"/>
                  </a:cubicBezTo>
                  <a:lnTo>
                    <a:pt x="0" y="143"/>
                  </a:lnTo>
                  <a:cubicBezTo>
                    <a:pt x="0" y="206"/>
                    <a:pt x="39" y="265"/>
                    <a:pt x="103" y="265"/>
                  </a:cubicBezTo>
                  <a:lnTo>
                    <a:pt x="118" y="265"/>
                  </a:lnTo>
                  <a:cubicBezTo>
                    <a:pt x="186" y="265"/>
                    <a:pt x="230" y="206"/>
                    <a:pt x="230" y="143"/>
                  </a:cubicBezTo>
                  <a:lnTo>
                    <a:pt x="230" y="128"/>
                  </a:lnTo>
                  <a:cubicBezTo>
                    <a:pt x="230" y="60"/>
                    <a:pt x="186" y="1"/>
                    <a:pt x="118"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6"/>
            <p:cNvSpPr/>
            <p:nvPr/>
          </p:nvSpPr>
          <p:spPr>
            <a:xfrm>
              <a:off x="1505033" y="4074561"/>
              <a:ext cx="261394" cy="262307"/>
            </a:xfrm>
            <a:custGeom>
              <a:avLst/>
              <a:gdLst/>
              <a:ahLst/>
              <a:cxnLst/>
              <a:rect l="l" t="t" r="r" b="b"/>
              <a:pathLst>
                <a:path w="1431" h="1436" extrusionOk="0">
                  <a:moveTo>
                    <a:pt x="715" y="0"/>
                  </a:moveTo>
                  <a:cubicBezTo>
                    <a:pt x="319" y="0"/>
                    <a:pt x="0" y="323"/>
                    <a:pt x="0" y="720"/>
                  </a:cubicBezTo>
                  <a:cubicBezTo>
                    <a:pt x="0" y="1112"/>
                    <a:pt x="319" y="1435"/>
                    <a:pt x="715" y="1435"/>
                  </a:cubicBezTo>
                  <a:cubicBezTo>
                    <a:pt x="1112" y="1435"/>
                    <a:pt x="1430" y="1112"/>
                    <a:pt x="1430" y="720"/>
                  </a:cubicBezTo>
                  <a:cubicBezTo>
                    <a:pt x="1430" y="323"/>
                    <a:pt x="1112" y="0"/>
                    <a:pt x="715"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16"/>
          <p:cNvGrpSpPr/>
          <p:nvPr/>
        </p:nvGrpSpPr>
        <p:grpSpPr>
          <a:xfrm>
            <a:off x="176213" y="1191290"/>
            <a:ext cx="1188398" cy="1568621"/>
            <a:chOff x="380360" y="1095036"/>
            <a:chExt cx="1216560" cy="1613922"/>
          </a:xfrm>
        </p:grpSpPr>
        <p:sp>
          <p:nvSpPr>
            <p:cNvPr id="123" name="Google Shape;123;p16"/>
            <p:cNvSpPr/>
            <p:nvPr/>
          </p:nvSpPr>
          <p:spPr>
            <a:xfrm>
              <a:off x="380360" y="1095036"/>
              <a:ext cx="1216560" cy="1157541"/>
            </a:xfrm>
            <a:custGeom>
              <a:avLst/>
              <a:gdLst/>
              <a:ahLst/>
              <a:cxnLst/>
              <a:rect l="l" t="t" r="r" b="b"/>
              <a:pathLst>
                <a:path w="4631" h="8328" extrusionOk="0">
                  <a:moveTo>
                    <a:pt x="12" y="0"/>
                  </a:moveTo>
                  <a:cubicBezTo>
                    <a:pt x="12" y="0"/>
                    <a:pt x="12" y="40"/>
                    <a:pt x="12" y="103"/>
                  </a:cubicBezTo>
                  <a:lnTo>
                    <a:pt x="12" y="8282"/>
                  </a:lnTo>
                  <a:cubicBezTo>
                    <a:pt x="12" y="8295"/>
                    <a:pt x="1" y="8328"/>
                    <a:pt x="9" y="8328"/>
                  </a:cubicBezTo>
                  <a:cubicBezTo>
                    <a:pt x="9" y="8328"/>
                    <a:pt x="11" y="8327"/>
                    <a:pt x="12" y="8326"/>
                  </a:cubicBezTo>
                  <a:cubicBezTo>
                    <a:pt x="52" y="8282"/>
                    <a:pt x="1046" y="7102"/>
                    <a:pt x="2314" y="7102"/>
                  </a:cubicBezTo>
                  <a:cubicBezTo>
                    <a:pt x="3570" y="7102"/>
                    <a:pt x="4555" y="8327"/>
                    <a:pt x="4619" y="8327"/>
                  </a:cubicBezTo>
                  <a:cubicBezTo>
                    <a:pt x="4620" y="8327"/>
                    <a:pt x="4620" y="8326"/>
                    <a:pt x="4621" y="8326"/>
                  </a:cubicBezTo>
                  <a:cubicBezTo>
                    <a:pt x="4631" y="8316"/>
                    <a:pt x="4616" y="8297"/>
                    <a:pt x="4616" y="8282"/>
                  </a:cubicBezTo>
                  <a:lnTo>
                    <a:pt x="4621" y="8282"/>
                  </a:lnTo>
                  <a:lnTo>
                    <a:pt x="4621" y="103"/>
                  </a:lnTo>
                  <a:cubicBezTo>
                    <a:pt x="4616" y="44"/>
                    <a:pt x="4572" y="0"/>
                    <a:pt x="45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solidFill>
                    <a:schemeClr val="lt1"/>
                  </a:solidFill>
                  <a:latin typeface="Fira Sans Extra Condensed Medium"/>
                  <a:ea typeface="Fira Sans Extra Condensed Medium"/>
                  <a:cs typeface="Fira Sans Extra Condensed Medium"/>
                  <a:sym typeface="Fira Sans Extra Condensed Medium"/>
                </a:rPr>
                <a:t>04</a:t>
              </a:r>
              <a:endParaRPr sz="5400" dirty="0">
                <a:solidFill>
                  <a:schemeClr val="lt1"/>
                </a:solidFill>
                <a:latin typeface="Fira Sans Extra Condensed Medium"/>
                <a:ea typeface="Fira Sans Extra Condensed Medium"/>
                <a:cs typeface="Fira Sans Extra Condensed Medium"/>
                <a:sym typeface="Fira Sans Extra Condensed Medium"/>
              </a:endParaRPr>
            </a:p>
          </p:txBody>
        </p:sp>
        <p:sp>
          <p:nvSpPr>
            <p:cNvPr id="125" name="Google Shape;125;p16"/>
            <p:cNvSpPr txBox="1"/>
            <p:nvPr/>
          </p:nvSpPr>
          <p:spPr>
            <a:xfrm>
              <a:off x="442416" y="2484858"/>
              <a:ext cx="1135500" cy="2241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800" dirty="0">
                  <a:solidFill>
                    <a:schemeClr val="bg1"/>
                  </a:solidFill>
                  <a:latin typeface="Fira Sans Extra Condensed Medium"/>
                  <a:ea typeface="Fira Sans Extra Condensed Medium"/>
                  <a:cs typeface="Fira Sans Extra Condensed Medium"/>
                  <a:sym typeface="Fira Sans Extra Condensed Medium"/>
                </a:rPr>
                <a:t>Kết quả</a:t>
              </a:r>
              <a:endParaRPr sz="2800" dirty="0">
                <a:solidFill>
                  <a:schemeClr val="bg1"/>
                </a:solidFill>
                <a:latin typeface="Fira Sans Extra Condensed Medium"/>
                <a:ea typeface="Fira Sans Extra Condensed Medium"/>
                <a:cs typeface="Fira Sans Extra Condensed Medium"/>
                <a:sym typeface="Fira Sans Extra Condensed Medium"/>
              </a:endParaRPr>
            </a:p>
          </p:txBody>
        </p:sp>
      </p:grpSp>
      <p:sp>
        <p:nvSpPr>
          <p:cNvPr id="4" name="Google Shape;202;p18">
            <a:extLst>
              <a:ext uri="{FF2B5EF4-FFF2-40B4-BE49-F238E27FC236}">
                <a16:creationId xmlns:a16="http://schemas.microsoft.com/office/drawing/2014/main" id="{E5C7BFDC-78D2-0B23-BD37-47D761D00951}"/>
              </a:ext>
            </a:extLst>
          </p:cNvPr>
          <p:cNvSpPr txBox="1">
            <a:spLocks noGrp="1"/>
          </p:cNvSpPr>
          <p:nvPr>
            <p:ph type="title"/>
          </p:nvPr>
        </p:nvSpPr>
        <p:spPr>
          <a:xfrm>
            <a:off x="2125800" y="186965"/>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Xử lý dữ liệu</a:t>
            </a:r>
            <a:endParaRPr sz="4800" dirty="0"/>
          </a:p>
        </p:txBody>
      </p:sp>
      <p:sp>
        <p:nvSpPr>
          <p:cNvPr id="33" name="Google Shape;133;p16">
            <a:extLst>
              <a:ext uri="{FF2B5EF4-FFF2-40B4-BE49-F238E27FC236}">
                <a16:creationId xmlns:a16="http://schemas.microsoft.com/office/drawing/2014/main" id="{883458BB-6314-C793-EDDF-63E18AE3DF79}"/>
              </a:ext>
            </a:extLst>
          </p:cNvPr>
          <p:cNvSpPr/>
          <p:nvPr/>
        </p:nvSpPr>
        <p:spPr>
          <a:xfrm>
            <a:off x="1404294" y="852933"/>
            <a:ext cx="6916436" cy="319703"/>
          </a:xfrm>
          <a:custGeom>
            <a:avLst/>
            <a:gdLst/>
            <a:ahLst/>
            <a:cxnLst/>
            <a:rect l="l" t="t" r="r" b="b"/>
            <a:pathLst>
              <a:path w="260408" h="12037" extrusionOk="0">
                <a:moveTo>
                  <a:pt x="20225" y="1"/>
                </a:moveTo>
                <a:cubicBezTo>
                  <a:pt x="11881" y="1"/>
                  <a:pt x="5770" y="1924"/>
                  <a:pt x="2544" y="5522"/>
                </a:cubicBezTo>
                <a:cubicBezTo>
                  <a:pt x="497" y="7818"/>
                  <a:pt x="94" y="10206"/>
                  <a:pt x="32" y="11416"/>
                </a:cubicBezTo>
                <a:cubicBezTo>
                  <a:pt x="1" y="11757"/>
                  <a:pt x="249" y="12036"/>
                  <a:pt x="590" y="12036"/>
                </a:cubicBezTo>
                <a:lnTo>
                  <a:pt x="621" y="12036"/>
                </a:lnTo>
                <a:cubicBezTo>
                  <a:pt x="900" y="12036"/>
                  <a:pt x="1179" y="11819"/>
                  <a:pt x="1179" y="11509"/>
                </a:cubicBezTo>
                <a:cubicBezTo>
                  <a:pt x="1241" y="10423"/>
                  <a:pt x="1614" y="8314"/>
                  <a:pt x="3413" y="6298"/>
                </a:cubicBezTo>
                <a:cubicBezTo>
                  <a:pt x="6391" y="2948"/>
                  <a:pt x="12222" y="1179"/>
                  <a:pt x="20225" y="1179"/>
                </a:cubicBezTo>
                <a:lnTo>
                  <a:pt x="259819" y="1179"/>
                </a:lnTo>
                <a:cubicBezTo>
                  <a:pt x="260129" y="1179"/>
                  <a:pt x="260408" y="931"/>
                  <a:pt x="260408" y="590"/>
                </a:cubicBezTo>
                <a:cubicBezTo>
                  <a:pt x="260408" y="280"/>
                  <a:pt x="260129" y="1"/>
                  <a:pt x="259819"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C332E0AC-3635-07FD-946E-220A7FEF5B33}"/>
              </a:ext>
            </a:extLst>
          </p:cNvPr>
          <p:cNvSpPr txBox="1"/>
          <p:nvPr/>
        </p:nvSpPr>
        <p:spPr>
          <a:xfrm>
            <a:off x="1561770" y="1037401"/>
            <a:ext cx="5456430" cy="307777"/>
          </a:xfrm>
          <a:prstGeom prst="rect">
            <a:avLst/>
          </a:prstGeom>
          <a:noFill/>
        </p:spPr>
        <p:txBody>
          <a:bodyPr wrap="square">
            <a:spAutoFit/>
          </a:bodyPr>
          <a:lstStyle/>
          <a:p>
            <a:r>
              <a:rPr lang="en-US" dirty="0"/>
              <a:t>Sau </a:t>
            </a:r>
            <a:r>
              <a:rPr lang="en-US" dirty="0" err="1"/>
              <a:t>khi</a:t>
            </a:r>
            <a:r>
              <a:rPr lang="en-US" dirty="0"/>
              <a:t> </a:t>
            </a:r>
            <a:r>
              <a:rPr lang="en-US" dirty="0" err="1"/>
              <a:t>làm</a:t>
            </a:r>
            <a:r>
              <a:rPr lang="en-US" dirty="0"/>
              <a:t> </a:t>
            </a:r>
            <a:r>
              <a:rPr lang="en-US" dirty="0" err="1"/>
              <a:t>sạch</a:t>
            </a:r>
            <a:r>
              <a:rPr lang="en-US" dirty="0"/>
              <a:t>, </a:t>
            </a:r>
            <a:r>
              <a:rPr lang="en-US" dirty="0" err="1"/>
              <a:t>tập</a:t>
            </a:r>
            <a:r>
              <a:rPr lang="en-US" dirty="0"/>
              <a:t> </a:t>
            </a:r>
            <a:r>
              <a:rPr lang="en-US" dirty="0" err="1"/>
              <a:t>dữ</a:t>
            </a:r>
            <a:r>
              <a:rPr lang="en-US" dirty="0"/>
              <a:t> </a:t>
            </a:r>
            <a:r>
              <a:rPr lang="en-US" dirty="0" err="1"/>
              <a:t>liệu</a:t>
            </a:r>
            <a:r>
              <a:rPr lang="en-US" dirty="0"/>
              <a:t> </a:t>
            </a:r>
            <a:r>
              <a:rPr lang="en-US" dirty="0" err="1"/>
              <a:t>có</a:t>
            </a:r>
            <a:r>
              <a:rPr lang="en-US" dirty="0"/>
              <a:t> </a:t>
            </a:r>
            <a:r>
              <a:rPr lang="en-US" dirty="0" err="1"/>
              <a:t>tổng</a:t>
            </a:r>
            <a:r>
              <a:rPr lang="en-US" dirty="0"/>
              <a:t> </a:t>
            </a:r>
            <a:r>
              <a:rPr lang="en-US" dirty="0" err="1"/>
              <a:t>số</a:t>
            </a:r>
            <a:r>
              <a:rPr lang="en-US" dirty="0"/>
              <a:t> 22 </a:t>
            </a:r>
            <a:r>
              <a:rPr lang="en-US" dirty="0" err="1"/>
              <a:t>cột</a:t>
            </a:r>
            <a:r>
              <a:rPr lang="en-US" dirty="0"/>
              <a:t> </a:t>
            </a:r>
            <a:r>
              <a:rPr lang="en-US" dirty="0" err="1"/>
              <a:t>và</a:t>
            </a:r>
            <a:r>
              <a:rPr lang="en-US" dirty="0"/>
              <a:t> 4505 </a:t>
            </a:r>
            <a:r>
              <a:rPr lang="en-US" dirty="0" err="1"/>
              <a:t>mẫu</a:t>
            </a:r>
            <a:r>
              <a:rPr lang="en-US" dirty="0"/>
              <a:t>.</a:t>
            </a:r>
          </a:p>
        </p:txBody>
      </p:sp>
      <p:pic>
        <p:nvPicPr>
          <p:cNvPr id="5" name="Picture 4">
            <a:extLst>
              <a:ext uri="{FF2B5EF4-FFF2-40B4-BE49-F238E27FC236}">
                <a16:creationId xmlns:a16="http://schemas.microsoft.com/office/drawing/2014/main" id="{42C6DDE7-BF8B-91D7-2A11-7A8633AB0330}"/>
              </a:ext>
            </a:extLst>
          </p:cNvPr>
          <p:cNvPicPr>
            <a:picLocks noChangeAspect="1"/>
          </p:cNvPicPr>
          <p:nvPr/>
        </p:nvPicPr>
        <p:blipFill>
          <a:blip r:embed="rId3"/>
          <a:stretch>
            <a:fillRect/>
          </a:stretch>
        </p:blipFill>
        <p:spPr>
          <a:xfrm>
            <a:off x="1561770" y="1357104"/>
            <a:ext cx="6856341" cy="1324412"/>
          </a:xfrm>
          <a:prstGeom prst="rect">
            <a:avLst/>
          </a:prstGeom>
        </p:spPr>
      </p:pic>
      <p:pic>
        <p:nvPicPr>
          <p:cNvPr id="6" name="Picture 5">
            <a:extLst>
              <a:ext uri="{FF2B5EF4-FFF2-40B4-BE49-F238E27FC236}">
                <a16:creationId xmlns:a16="http://schemas.microsoft.com/office/drawing/2014/main" id="{333835A1-060D-E8C5-D3FD-CAD2C3829F73}"/>
              </a:ext>
            </a:extLst>
          </p:cNvPr>
          <p:cNvPicPr>
            <a:picLocks noChangeAspect="1"/>
          </p:cNvPicPr>
          <p:nvPr/>
        </p:nvPicPr>
        <p:blipFill>
          <a:blip r:embed="rId4"/>
          <a:stretch>
            <a:fillRect/>
          </a:stretch>
        </p:blipFill>
        <p:spPr>
          <a:xfrm>
            <a:off x="1561770" y="2725523"/>
            <a:ext cx="6856341" cy="1380576"/>
          </a:xfrm>
          <a:prstGeom prst="rect">
            <a:avLst/>
          </a:prstGeom>
        </p:spPr>
      </p:pic>
      <p:sp>
        <p:nvSpPr>
          <p:cNvPr id="8" name="TextBox 7">
            <a:extLst>
              <a:ext uri="{FF2B5EF4-FFF2-40B4-BE49-F238E27FC236}">
                <a16:creationId xmlns:a16="http://schemas.microsoft.com/office/drawing/2014/main" id="{E3F73842-49D8-0B68-90EF-BA67E1308359}"/>
              </a:ext>
            </a:extLst>
          </p:cNvPr>
          <p:cNvSpPr txBox="1"/>
          <p:nvPr/>
        </p:nvSpPr>
        <p:spPr>
          <a:xfrm>
            <a:off x="1561770" y="4290567"/>
            <a:ext cx="7104248" cy="523220"/>
          </a:xfrm>
          <a:prstGeom prst="rect">
            <a:avLst/>
          </a:prstGeom>
          <a:noFill/>
        </p:spPr>
        <p:txBody>
          <a:bodyPr wrap="square">
            <a:spAutoFit/>
          </a:bodyPr>
          <a:lstStyle/>
          <a:p>
            <a:r>
              <a:rPr lang="en-US" dirty="0" err="1"/>
              <a:t>Dữ</a:t>
            </a:r>
            <a:r>
              <a:rPr lang="en-US" dirty="0"/>
              <a:t> </a:t>
            </a:r>
            <a:r>
              <a:rPr lang="en-US" dirty="0" err="1"/>
              <a:t>liệu</a:t>
            </a:r>
            <a:r>
              <a:rPr lang="en-US" dirty="0"/>
              <a:t> </a:t>
            </a:r>
            <a:r>
              <a:rPr lang="en-US" dirty="0" err="1"/>
              <a:t>sau</a:t>
            </a:r>
            <a:r>
              <a:rPr lang="en-US" dirty="0"/>
              <a:t> </a:t>
            </a:r>
            <a:r>
              <a:rPr lang="en-US" dirty="0" err="1"/>
              <a:t>khi</a:t>
            </a:r>
            <a:r>
              <a:rPr lang="en-US" dirty="0"/>
              <a:t> </a:t>
            </a:r>
            <a:r>
              <a:rPr lang="en-US" dirty="0" err="1"/>
              <a:t>làm</a:t>
            </a:r>
            <a:r>
              <a:rPr lang="en-US" dirty="0"/>
              <a:t> </a:t>
            </a:r>
            <a:r>
              <a:rPr lang="en-US" dirty="0" err="1"/>
              <a:t>sạch</a:t>
            </a:r>
            <a:r>
              <a:rPr lang="en-US" dirty="0"/>
              <a:t> </a:t>
            </a:r>
            <a:r>
              <a:rPr lang="en-US" dirty="0" err="1"/>
              <a:t>sử</a:t>
            </a:r>
            <a:r>
              <a:rPr lang="en-US" dirty="0"/>
              <a:t> </a:t>
            </a:r>
            <a:r>
              <a:rPr lang="en-US" dirty="0" err="1"/>
              <a:t>dụng</a:t>
            </a:r>
            <a:r>
              <a:rPr lang="en-US" dirty="0"/>
              <a:t> </a:t>
            </a:r>
            <a:r>
              <a:rPr lang="en-US" dirty="0" err="1"/>
              <a:t>để</a:t>
            </a:r>
            <a:r>
              <a:rPr lang="en-US" dirty="0"/>
              <a:t> </a:t>
            </a:r>
            <a:r>
              <a:rPr lang="en-US" dirty="0" err="1"/>
              <a:t>phân</a:t>
            </a:r>
            <a:r>
              <a:rPr lang="en-US" dirty="0"/>
              <a:t> </a:t>
            </a:r>
            <a:r>
              <a:rPr lang="en-US" dirty="0" err="1"/>
              <a:t>tích</a:t>
            </a:r>
            <a:r>
              <a:rPr lang="en-US" dirty="0"/>
              <a:t>, </a:t>
            </a:r>
            <a:r>
              <a:rPr lang="en-US" dirty="0" err="1"/>
              <a:t>khám</a:t>
            </a:r>
            <a:r>
              <a:rPr lang="en-US" dirty="0"/>
              <a:t> </a:t>
            </a:r>
            <a:r>
              <a:rPr lang="en-US" dirty="0" err="1"/>
              <a:t>phá</a:t>
            </a:r>
            <a:r>
              <a:rPr lang="en-US" dirty="0"/>
              <a:t> </a:t>
            </a:r>
            <a:r>
              <a:rPr lang="en-US" dirty="0" err="1"/>
              <a:t>dữ</a:t>
            </a:r>
            <a:r>
              <a:rPr lang="en-US" dirty="0"/>
              <a:t> </a:t>
            </a:r>
            <a:r>
              <a:rPr lang="en-US" dirty="0" err="1"/>
              <a:t>liệu</a:t>
            </a:r>
            <a:r>
              <a:rPr lang="en-US" dirty="0"/>
              <a:t> </a:t>
            </a:r>
            <a:r>
              <a:rPr lang="en-US" dirty="0" err="1"/>
              <a:t>và</a:t>
            </a:r>
            <a:r>
              <a:rPr lang="en-US" dirty="0"/>
              <a:t> </a:t>
            </a:r>
            <a:r>
              <a:rPr lang="en-US" dirty="0" err="1"/>
              <a:t>xây</a:t>
            </a:r>
            <a:r>
              <a:rPr lang="en-US" dirty="0"/>
              <a:t> </a:t>
            </a:r>
            <a:r>
              <a:rPr lang="en-US" dirty="0" err="1"/>
              <a:t>dựng</a:t>
            </a:r>
            <a:r>
              <a:rPr lang="en-US" dirty="0"/>
              <a:t> </a:t>
            </a:r>
            <a:r>
              <a:rPr lang="en-US" dirty="0" err="1"/>
              <a:t>mô</a:t>
            </a:r>
            <a:r>
              <a:rPr lang="en-US" dirty="0"/>
              <a:t> </a:t>
            </a:r>
            <a:r>
              <a:rPr lang="en-US" dirty="0" err="1"/>
              <a:t>hình</a:t>
            </a:r>
            <a:r>
              <a:rPr lang="en-US" dirty="0"/>
              <a:t> </a:t>
            </a:r>
            <a:r>
              <a:rPr lang="en-US" dirty="0" err="1"/>
              <a:t>dự</a:t>
            </a:r>
            <a:r>
              <a:rPr lang="en-US" dirty="0"/>
              <a:t> </a:t>
            </a:r>
            <a:r>
              <a:rPr lang="en-US" dirty="0" err="1"/>
              <a:t>đoán</a:t>
            </a:r>
            <a:r>
              <a:rPr lang="en-US" dirty="0"/>
              <a:t> </a:t>
            </a:r>
            <a:r>
              <a:rPr lang="en-US" dirty="0" err="1"/>
              <a:t>giá</a:t>
            </a:r>
            <a:r>
              <a:rPr lang="en-US" dirty="0"/>
              <a:t> </a:t>
            </a:r>
            <a:r>
              <a:rPr lang="en-US" dirty="0" err="1"/>
              <a:t>điện</a:t>
            </a:r>
            <a:r>
              <a:rPr lang="en-US" dirty="0"/>
              <a:t> </a:t>
            </a:r>
            <a:r>
              <a:rPr lang="en-US" dirty="0" err="1"/>
              <a:t>thoại</a:t>
            </a:r>
            <a:endParaRPr lang="en-US" dirty="0"/>
          </a:p>
        </p:txBody>
      </p:sp>
    </p:spTree>
    <p:extLst>
      <p:ext uri="{BB962C8B-B14F-4D97-AF65-F5344CB8AC3E}">
        <p14:creationId xmlns:p14="http://schemas.microsoft.com/office/powerpoint/2010/main" val="4099844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wipe(left)">
                                      <p:cBhvr>
                                        <p:cTn id="21"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4" name="Google Shape;202;p18">
            <a:extLst>
              <a:ext uri="{FF2B5EF4-FFF2-40B4-BE49-F238E27FC236}">
                <a16:creationId xmlns:a16="http://schemas.microsoft.com/office/drawing/2014/main" id="{E5C7BFDC-78D2-0B23-BD37-47D761D00951}"/>
              </a:ext>
            </a:extLst>
          </p:cNvPr>
          <p:cNvSpPr txBox="1">
            <a:spLocks noGrp="1"/>
          </p:cNvSpPr>
          <p:nvPr>
            <p:ph type="title"/>
          </p:nvPr>
        </p:nvSpPr>
        <p:spPr>
          <a:xfrm>
            <a:off x="2125800" y="186965"/>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Phân tích dữ liệu</a:t>
            </a:r>
            <a:endParaRPr sz="4800" dirty="0"/>
          </a:p>
        </p:txBody>
      </p:sp>
      <p:grpSp>
        <p:nvGrpSpPr>
          <p:cNvPr id="10" name="Google Shape;219;p18">
            <a:extLst>
              <a:ext uri="{FF2B5EF4-FFF2-40B4-BE49-F238E27FC236}">
                <a16:creationId xmlns:a16="http://schemas.microsoft.com/office/drawing/2014/main" id="{09802610-8B4D-27CE-277A-937A588CE8F3}"/>
              </a:ext>
            </a:extLst>
          </p:cNvPr>
          <p:cNvGrpSpPr/>
          <p:nvPr/>
        </p:nvGrpSpPr>
        <p:grpSpPr>
          <a:xfrm>
            <a:off x="18996" y="2292662"/>
            <a:ext cx="1834790" cy="2559467"/>
            <a:chOff x="3650831" y="2584039"/>
            <a:chExt cx="1834790" cy="2559467"/>
          </a:xfrm>
        </p:grpSpPr>
        <p:sp>
          <p:nvSpPr>
            <p:cNvPr id="11" name="Google Shape;220;p18">
              <a:extLst>
                <a:ext uri="{FF2B5EF4-FFF2-40B4-BE49-F238E27FC236}">
                  <a16:creationId xmlns:a16="http://schemas.microsoft.com/office/drawing/2014/main" id="{6C609706-3C38-DF61-6EEE-BF54A409B8F0}"/>
                </a:ext>
              </a:extLst>
            </p:cNvPr>
            <p:cNvSpPr/>
            <p:nvPr/>
          </p:nvSpPr>
          <p:spPr>
            <a:xfrm>
              <a:off x="3650831" y="2584039"/>
              <a:ext cx="1834790" cy="1834061"/>
            </a:xfrm>
            <a:custGeom>
              <a:avLst/>
              <a:gdLst/>
              <a:ahLst/>
              <a:cxnLst/>
              <a:rect l="l" t="t" r="r" b="b"/>
              <a:pathLst>
                <a:path w="12583" h="12578" extrusionOk="0">
                  <a:moveTo>
                    <a:pt x="6289" y="128"/>
                  </a:moveTo>
                  <a:cubicBezTo>
                    <a:pt x="9688" y="128"/>
                    <a:pt x="12450" y="2890"/>
                    <a:pt x="12450" y="6289"/>
                  </a:cubicBezTo>
                  <a:cubicBezTo>
                    <a:pt x="12450" y="9683"/>
                    <a:pt x="9688" y="12450"/>
                    <a:pt x="6289" y="12450"/>
                  </a:cubicBezTo>
                  <a:cubicBezTo>
                    <a:pt x="2895" y="12450"/>
                    <a:pt x="133" y="9683"/>
                    <a:pt x="133" y="6289"/>
                  </a:cubicBezTo>
                  <a:cubicBezTo>
                    <a:pt x="133" y="2890"/>
                    <a:pt x="2895" y="128"/>
                    <a:pt x="6289" y="128"/>
                  </a:cubicBezTo>
                  <a:close/>
                  <a:moveTo>
                    <a:pt x="6289" y="1"/>
                  </a:moveTo>
                  <a:cubicBezTo>
                    <a:pt x="2822" y="1"/>
                    <a:pt x="1" y="2822"/>
                    <a:pt x="1" y="6289"/>
                  </a:cubicBezTo>
                  <a:cubicBezTo>
                    <a:pt x="1" y="9756"/>
                    <a:pt x="2822" y="12577"/>
                    <a:pt x="6289" y="12577"/>
                  </a:cubicBezTo>
                  <a:cubicBezTo>
                    <a:pt x="9761" y="12577"/>
                    <a:pt x="12582" y="9756"/>
                    <a:pt x="12582" y="6289"/>
                  </a:cubicBezTo>
                  <a:cubicBezTo>
                    <a:pt x="12582" y="2822"/>
                    <a:pt x="9761" y="1"/>
                    <a:pt x="6289" y="1"/>
                  </a:cubicBezTo>
                  <a:close/>
                </a:path>
              </a:pathLst>
            </a:custGeom>
            <a:solidFill>
              <a:srgbClr val="E7E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21;p18">
              <a:extLst>
                <a:ext uri="{FF2B5EF4-FFF2-40B4-BE49-F238E27FC236}">
                  <a16:creationId xmlns:a16="http://schemas.microsoft.com/office/drawing/2014/main" id="{31D55BAB-0CE1-388D-5613-E34F98BA0F6B}"/>
                </a:ext>
              </a:extLst>
            </p:cNvPr>
            <p:cNvSpPr/>
            <p:nvPr/>
          </p:nvSpPr>
          <p:spPr>
            <a:xfrm>
              <a:off x="4767034" y="3627481"/>
              <a:ext cx="469378" cy="375619"/>
            </a:xfrm>
            <a:custGeom>
              <a:avLst/>
              <a:gdLst/>
              <a:ahLst/>
              <a:cxnLst/>
              <a:rect l="l" t="t" r="r" b="b"/>
              <a:pathLst>
                <a:path w="3219" h="2576" extrusionOk="0">
                  <a:moveTo>
                    <a:pt x="2455" y="0"/>
                  </a:moveTo>
                  <a:cubicBezTo>
                    <a:pt x="2420" y="0"/>
                    <a:pt x="2384" y="10"/>
                    <a:pt x="2351" y="29"/>
                  </a:cubicBezTo>
                  <a:lnTo>
                    <a:pt x="1754" y="382"/>
                  </a:lnTo>
                  <a:lnTo>
                    <a:pt x="1475" y="543"/>
                  </a:lnTo>
                  <a:lnTo>
                    <a:pt x="236" y="1268"/>
                  </a:lnTo>
                  <a:cubicBezTo>
                    <a:pt x="59" y="1371"/>
                    <a:pt x="0" y="1601"/>
                    <a:pt x="103" y="1778"/>
                  </a:cubicBezTo>
                  <a:lnTo>
                    <a:pt x="461" y="2390"/>
                  </a:lnTo>
                  <a:cubicBezTo>
                    <a:pt x="529" y="2510"/>
                    <a:pt x="653" y="2576"/>
                    <a:pt x="779" y="2576"/>
                  </a:cubicBezTo>
                  <a:cubicBezTo>
                    <a:pt x="845" y="2576"/>
                    <a:pt x="910" y="2558"/>
                    <a:pt x="970" y="2522"/>
                  </a:cubicBezTo>
                  <a:lnTo>
                    <a:pt x="2043" y="1895"/>
                  </a:lnTo>
                  <a:lnTo>
                    <a:pt x="3086" y="1283"/>
                  </a:lnTo>
                  <a:cubicBezTo>
                    <a:pt x="3184" y="1224"/>
                    <a:pt x="3218" y="1097"/>
                    <a:pt x="3159" y="999"/>
                  </a:cubicBezTo>
                  <a:lnTo>
                    <a:pt x="2635" y="103"/>
                  </a:lnTo>
                  <a:cubicBezTo>
                    <a:pt x="2596" y="37"/>
                    <a:pt x="2526" y="0"/>
                    <a:pt x="2455" y="0"/>
                  </a:cubicBezTo>
                  <a:close/>
                </a:path>
              </a:pathLst>
            </a:custGeom>
            <a:solidFill>
              <a:srgbClr val="FFD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2;p18">
              <a:extLst>
                <a:ext uri="{FF2B5EF4-FFF2-40B4-BE49-F238E27FC236}">
                  <a16:creationId xmlns:a16="http://schemas.microsoft.com/office/drawing/2014/main" id="{C0264F3B-7C72-4C66-AFC0-8A008589250C}"/>
                </a:ext>
              </a:extLst>
            </p:cNvPr>
            <p:cNvSpPr/>
            <p:nvPr/>
          </p:nvSpPr>
          <p:spPr>
            <a:xfrm>
              <a:off x="4794155" y="3901027"/>
              <a:ext cx="397929" cy="333041"/>
            </a:xfrm>
            <a:custGeom>
              <a:avLst/>
              <a:gdLst/>
              <a:ahLst/>
              <a:cxnLst/>
              <a:rect l="l" t="t" r="r" b="b"/>
              <a:pathLst>
                <a:path w="2729" h="2284" extrusionOk="0">
                  <a:moveTo>
                    <a:pt x="1964" y="0"/>
                  </a:moveTo>
                  <a:cubicBezTo>
                    <a:pt x="1928" y="0"/>
                    <a:pt x="1891" y="9"/>
                    <a:pt x="1857" y="29"/>
                  </a:cubicBezTo>
                  <a:lnTo>
                    <a:pt x="236" y="979"/>
                  </a:lnTo>
                  <a:cubicBezTo>
                    <a:pt x="59" y="1082"/>
                    <a:pt x="1" y="1307"/>
                    <a:pt x="103" y="1488"/>
                  </a:cubicBezTo>
                  <a:lnTo>
                    <a:pt x="466" y="2100"/>
                  </a:lnTo>
                  <a:cubicBezTo>
                    <a:pt x="534" y="2218"/>
                    <a:pt x="657" y="2283"/>
                    <a:pt x="784" y="2283"/>
                  </a:cubicBezTo>
                  <a:cubicBezTo>
                    <a:pt x="847" y="2283"/>
                    <a:pt x="911" y="2267"/>
                    <a:pt x="970" y="2233"/>
                  </a:cubicBezTo>
                  <a:lnTo>
                    <a:pt x="1289" y="2047"/>
                  </a:lnTo>
                  <a:lnTo>
                    <a:pt x="1568" y="1885"/>
                  </a:lnTo>
                  <a:lnTo>
                    <a:pt x="2596" y="1283"/>
                  </a:lnTo>
                  <a:cubicBezTo>
                    <a:pt x="2694" y="1224"/>
                    <a:pt x="2728" y="1096"/>
                    <a:pt x="2670" y="999"/>
                  </a:cubicBezTo>
                  <a:lnTo>
                    <a:pt x="2146" y="102"/>
                  </a:lnTo>
                  <a:cubicBezTo>
                    <a:pt x="2106" y="37"/>
                    <a:pt x="2037" y="0"/>
                    <a:pt x="1964" y="0"/>
                  </a:cubicBezTo>
                  <a:close/>
                </a:path>
              </a:pathLst>
            </a:custGeom>
            <a:solidFill>
              <a:srgbClr val="FFD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3;p18">
              <a:extLst>
                <a:ext uri="{FF2B5EF4-FFF2-40B4-BE49-F238E27FC236}">
                  <a16:creationId xmlns:a16="http://schemas.microsoft.com/office/drawing/2014/main" id="{BAB9A63F-53C7-5A7C-5DFD-B01FD0321ABD}"/>
                </a:ext>
              </a:extLst>
            </p:cNvPr>
            <p:cNvSpPr/>
            <p:nvPr/>
          </p:nvSpPr>
          <p:spPr>
            <a:xfrm>
              <a:off x="4708417" y="3381056"/>
              <a:ext cx="470108" cy="375182"/>
            </a:xfrm>
            <a:custGeom>
              <a:avLst/>
              <a:gdLst/>
              <a:ahLst/>
              <a:cxnLst/>
              <a:rect l="l" t="t" r="r" b="b"/>
              <a:pathLst>
                <a:path w="3224" h="2573" extrusionOk="0">
                  <a:moveTo>
                    <a:pt x="2459" y="1"/>
                  </a:moveTo>
                  <a:cubicBezTo>
                    <a:pt x="2423" y="1"/>
                    <a:pt x="2386" y="10"/>
                    <a:pt x="2352" y="30"/>
                  </a:cubicBezTo>
                  <a:lnTo>
                    <a:pt x="2156" y="147"/>
                  </a:lnTo>
                  <a:lnTo>
                    <a:pt x="1877" y="309"/>
                  </a:lnTo>
                  <a:lnTo>
                    <a:pt x="236" y="1269"/>
                  </a:lnTo>
                  <a:cubicBezTo>
                    <a:pt x="60" y="1371"/>
                    <a:pt x="1" y="1602"/>
                    <a:pt x="104" y="1778"/>
                  </a:cubicBezTo>
                  <a:lnTo>
                    <a:pt x="466" y="2390"/>
                  </a:lnTo>
                  <a:cubicBezTo>
                    <a:pt x="535" y="2508"/>
                    <a:pt x="658" y="2573"/>
                    <a:pt x="784" y="2573"/>
                  </a:cubicBezTo>
                  <a:cubicBezTo>
                    <a:pt x="848" y="2573"/>
                    <a:pt x="912" y="2557"/>
                    <a:pt x="971" y="2522"/>
                  </a:cubicBezTo>
                  <a:lnTo>
                    <a:pt x="1877" y="1993"/>
                  </a:lnTo>
                  <a:lnTo>
                    <a:pt x="2156" y="1832"/>
                  </a:lnTo>
                  <a:lnTo>
                    <a:pt x="3086" y="1283"/>
                  </a:lnTo>
                  <a:cubicBezTo>
                    <a:pt x="3189" y="1224"/>
                    <a:pt x="3223" y="1097"/>
                    <a:pt x="3165" y="999"/>
                  </a:cubicBezTo>
                  <a:lnTo>
                    <a:pt x="2641" y="103"/>
                  </a:lnTo>
                  <a:cubicBezTo>
                    <a:pt x="2601" y="38"/>
                    <a:pt x="2532" y="1"/>
                    <a:pt x="2459" y="1"/>
                  </a:cubicBezTo>
                  <a:close/>
                </a:path>
              </a:pathLst>
            </a:custGeom>
            <a:solidFill>
              <a:srgbClr val="FFD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4;p18">
              <a:extLst>
                <a:ext uri="{FF2B5EF4-FFF2-40B4-BE49-F238E27FC236}">
                  <a16:creationId xmlns:a16="http://schemas.microsoft.com/office/drawing/2014/main" id="{3FDB936F-53CC-36DC-DCD7-2CB6A23C5D64}"/>
                </a:ext>
              </a:extLst>
            </p:cNvPr>
            <p:cNvSpPr/>
            <p:nvPr/>
          </p:nvSpPr>
          <p:spPr>
            <a:xfrm>
              <a:off x="5022645" y="3070327"/>
              <a:ext cx="149460" cy="245844"/>
            </a:xfrm>
            <a:custGeom>
              <a:avLst/>
              <a:gdLst/>
              <a:ahLst/>
              <a:cxnLst/>
              <a:rect l="l" t="t" r="r" b="b"/>
              <a:pathLst>
                <a:path w="1025" h="1686" extrusionOk="0">
                  <a:moveTo>
                    <a:pt x="191" y="0"/>
                  </a:moveTo>
                  <a:cubicBezTo>
                    <a:pt x="127" y="0"/>
                    <a:pt x="63" y="8"/>
                    <a:pt x="1" y="25"/>
                  </a:cubicBezTo>
                  <a:lnTo>
                    <a:pt x="1" y="1685"/>
                  </a:lnTo>
                  <a:cubicBezTo>
                    <a:pt x="344" y="1485"/>
                    <a:pt x="564" y="1352"/>
                    <a:pt x="564" y="1352"/>
                  </a:cubicBezTo>
                  <a:cubicBezTo>
                    <a:pt x="907" y="1152"/>
                    <a:pt x="1024" y="706"/>
                    <a:pt x="824" y="358"/>
                  </a:cubicBezTo>
                  <a:cubicBezTo>
                    <a:pt x="687" y="128"/>
                    <a:pt x="441" y="0"/>
                    <a:pt x="191" y="0"/>
                  </a:cubicBezTo>
                  <a:close/>
                </a:path>
              </a:pathLst>
            </a:custGeom>
            <a:solidFill>
              <a:srgbClr val="FFD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5;p18">
              <a:extLst>
                <a:ext uri="{FF2B5EF4-FFF2-40B4-BE49-F238E27FC236}">
                  <a16:creationId xmlns:a16="http://schemas.microsoft.com/office/drawing/2014/main" id="{08DED949-9C9D-979D-B05C-042DD4749D76}"/>
                </a:ext>
              </a:extLst>
            </p:cNvPr>
            <p:cNvSpPr/>
            <p:nvPr/>
          </p:nvSpPr>
          <p:spPr>
            <a:xfrm>
              <a:off x="4052985" y="2790366"/>
              <a:ext cx="1011956" cy="1457713"/>
            </a:xfrm>
            <a:custGeom>
              <a:avLst/>
              <a:gdLst/>
              <a:ahLst/>
              <a:cxnLst/>
              <a:rect l="l" t="t" r="r" b="b"/>
              <a:pathLst>
                <a:path w="6940" h="9997" extrusionOk="0">
                  <a:moveTo>
                    <a:pt x="0" y="1"/>
                  </a:moveTo>
                  <a:lnTo>
                    <a:pt x="0" y="6735"/>
                  </a:lnTo>
                  <a:cubicBezTo>
                    <a:pt x="25" y="6730"/>
                    <a:pt x="49" y="6730"/>
                    <a:pt x="73" y="6730"/>
                  </a:cubicBezTo>
                  <a:lnTo>
                    <a:pt x="2752" y="6730"/>
                  </a:lnTo>
                  <a:lnTo>
                    <a:pt x="2752" y="7004"/>
                  </a:lnTo>
                  <a:cubicBezTo>
                    <a:pt x="2752" y="7656"/>
                    <a:pt x="2223" y="8185"/>
                    <a:pt x="1572" y="8185"/>
                  </a:cubicBezTo>
                  <a:lnTo>
                    <a:pt x="1126" y="8185"/>
                  </a:lnTo>
                  <a:lnTo>
                    <a:pt x="1126" y="9453"/>
                  </a:lnTo>
                  <a:cubicBezTo>
                    <a:pt x="1293" y="9561"/>
                    <a:pt x="1543" y="9742"/>
                    <a:pt x="1817" y="9997"/>
                  </a:cubicBezTo>
                  <a:lnTo>
                    <a:pt x="6372" y="9997"/>
                  </a:lnTo>
                  <a:lnTo>
                    <a:pt x="6372" y="9664"/>
                  </a:lnTo>
                  <a:lnTo>
                    <a:pt x="6053" y="9850"/>
                  </a:lnTo>
                  <a:cubicBezTo>
                    <a:pt x="5994" y="9884"/>
                    <a:pt x="5930" y="9900"/>
                    <a:pt x="5867" y="9900"/>
                  </a:cubicBezTo>
                  <a:cubicBezTo>
                    <a:pt x="5740" y="9900"/>
                    <a:pt x="5617" y="9835"/>
                    <a:pt x="5549" y="9717"/>
                  </a:cubicBezTo>
                  <a:lnTo>
                    <a:pt x="5186" y="9105"/>
                  </a:lnTo>
                  <a:cubicBezTo>
                    <a:pt x="5084" y="8924"/>
                    <a:pt x="5142" y="8699"/>
                    <a:pt x="5319" y="8596"/>
                  </a:cubicBezTo>
                  <a:lnTo>
                    <a:pt x="6940" y="7646"/>
                  </a:lnTo>
                  <a:lnTo>
                    <a:pt x="6940" y="7636"/>
                  </a:lnTo>
                  <a:lnTo>
                    <a:pt x="5867" y="8263"/>
                  </a:lnTo>
                  <a:cubicBezTo>
                    <a:pt x="5807" y="8299"/>
                    <a:pt x="5742" y="8317"/>
                    <a:pt x="5676" y="8317"/>
                  </a:cubicBezTo>
                  <a:cubicBezTo>
                    <a:pt x="5550" y="8317"/>
                    <a:pt x="5426" y="8251"/>
                    <a:pt x="5358" y="8131"/>
                  </a:cubicBezTo>
                  <a:lnTo>
                    <a:pt x="5000" y="7519"/>
                  </a:lnTo>
                  <a:cubicBezTo>
                    <a:pt x="4897" y="7342"/>
                    <a:pt x="4956" y="7112"/>
                    <a:pt x="5133" y="7009"/>
                  </a:cubicBezTo>
                  <a:lnTo>
                    <a:pt x="6372" y="6284"/>
                  </a:lnTo>
                  <a:lnTo>
                    <a:pt x="6372" y="6044"/>
                  </a:lnTo>
                  <a:lnTo>
                    <a:pt x="5466" y="6573"/>
                  </a:lnTo>
                  <a:cubicBezTo>
                    <a:pt x="5407" y="6608"/>
                    <a:pt x="5343" y="6624"/>
                    <a:pt x="5279" y="6624"/>
                  </a:cubicBezTo>
                  <a:cubicBezTo>
                    <a:pt x="5153" y="6624"/>
                    <a:pt x="5030" y="6559"/>
                    <a:pt x="4961" y="6441"/>
                  </a:cubicBezTo>
                  <a:lnTo>
                    <a:pt x="4599" y="5829"/>
                  </a:lnTo>
                  <a:cubicBezTo>
                    <a:pt x="4496" y="5653"/>
                    <a:pt x="4555" y="5422"/>
                    <a:pt x="4731" y="5320"/>
                  </a:cubicBezTo>
                  <a:lnTo>
                    <a:pt x="6372" y="4360"/>
                  </a:lnTo>
                  <a:lnTo>
                    <a:pt x="63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226;p18">
              <a:extLst>
                <a:ext uri="{FF2B5EF4-FFF2-40B4-BE49-F238E27FC236}">
                  <a16:creationId xmlns:a16="http://schemas.microsoft.com/office/drawing/2014/main" id="{DC055E01-1A5C-95CE-174C-ACE84869036F}"/>
                </a:ext>
              </a:extLst>
            </p:cNvPr>
            <p:cNvSpPr/>
            <p:nvPr/>
          </p:nvSpPr>
          <p:spPr>
            <a:xfrm>
              <a:off x="4052985" y="2790366"/>
              <a:ext cx="929133" cy="58763"/>
            </a:xfrm>
            <a:custGeom>
              <a:avLst/>
              <a:gdLst/>
              <a:ahLst/>
              <a:cxnLst/>
              <a:rect l="l" t="t" r="r" b="b"/>
              <a:pathLst>
                <a:path w="6372" h="403" extrusionOk="0">
                  <a:moveTo>
                    <a:pt x="0" y="1"/>
                  </a:moveTo>
                  <a:lnTo>
                    <a:pt x="0" y="403"/>
                  </a:lnTo>
                  <a:lnTo>
                    <a:pt x="6372" y="403"/>
                  </a:lnTo>
                  <a:lnTo>
                    <a:pt x="6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7;p18">
              <a:extLst>
                <a:ext uri="{FF2B5EF4-FFF2-40B4-BE49-F238E27FC236}">
                  <a16:creationId xmlns:a16="http://schemas.microsoft.com/office/drawing/2014/main" id="{38FE291A-E91E-7C4A-3116-D9375F96C003}"/>
                </a:ext>
              </a:extLst>
            </p:cNvPr>
            <p:cNvSpPr/>
            <p:nvPr/>
          </p:nvSpPr>
          <p:spPr>
            <a:xfrm>
              <a:off x="4317782" y="4175739"/>
              <a:ext cx="705016" cy="210848"/>
            </a:xfrm>
            <a:custGeom>
              <a:avLst/>
              <a:gdLst/>
              <a:ahLst/>
              <a:cxnLst/>
              <a:rect l="l" t="t" r="r" b="b"/>
              <a:pathLst>
                <a:path w="4835" h="1446" extrusionOk="0">
                  <a:moveTo>
                    <a:pt x="1588" y="657"/>
                  </a:moveTo>
                  <a:cubicBezTo>
                    <a:pt x="1637" y="657"/>
                    <a:pt x="1671" y="696"/>
                    <a:pt x="1671" y="740"/>
                  </a:cubicBezTo>
                  <a:lnTo>
                    <a:pt x="1671" y="1181"/>
                  </a:lnTo>
                  <a:cubicBezTo>
                    <a:pt x="1671" y="1225"/>
                    <a:pt x="1637" y="1260"/>
                    <a:pt x="1588" y="1260"/>
                  </a:cubicBezTo>
                  <a:lnTo>
                    <a:pt x="1147" y="1260"/>
                  </a:lnTo>
                  <a:cubicBezTo>
                    <a:pt x="1103" y="1260"/>
                    <a:pt x="1069" y="1225"/>
                    <a:pt x="1069" y="1181"/>
                  </a:cubicBezTo>
                  <a:lnTo>
                    <a:pt x="1069" y="740"/>
                  </a:lnTo>
                  <a:cubicBezTo>
                    <a:pt x="1069" y="696"/>
                    <a:pt x="1103" y="657"/>
                    <a:pt x="1147" y="657"/>
                  </a:cubicBezTo>
                  <a:close/>
                  <a:moveTo>
                    <a:pt x="4835" y="1"/>
                  </a:moveTo>
                  <a:lnTo>
                    <a:pt x="4556" y="163"/>
                  </a:lnTo>
                  <a:lnTo>
                    <a:pt x="4556" y="496"/>
                  </a:lnTo>
                  <a:lnTo>
                    <a:pt x="1" y="496"/>
                  </a:lnTo>
                  <a:cubicBezTo>
                    <a:pt x="261" y="740"/>
                    <a:pt x="545" y="1054"/>
                    <a:pt x="775" y="1446"/>
                  </a:cubicBezTo>
                  <a:lnTo>
                    <a:pt x="4242" y="1446"/>
                  </a:lnTo>
                  <a:cubicBezTo>
                    <a:pt x="4355" y="1446"/>
                    <a:pt x="4463" y="1411"/>
                    <a:pt x="4556" y="1353"/>
                  </a:cubicBezTo>
                  <a:cubicBezTo>
                    <a:pt x="4722" y="1250"/>
                    <a:pt x="4835" y="1064"/>
                    <a:pt x="4835" y="853"/>
                  </a:cubicBezTo>
                  <a:lnTo>
                    <a:pt x="4835" y="1"/>
                  </a:lnTo>
                  <a:close/>
                </a:path>
              </a:pathLst>
            </a:custGeom>
            <a:solidFill>
              <a:srgbClr val="BFC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8;p18">
              <a:extLst>
                <a:ext uri="{FF2B5EF4-FFF2-40B4-BE49-F238E27FC236}">
                  <a16:creationId xmlns:a16="http://schemas.microsoft.com/office/drawing/2014/main" id="{3BDD7F2E-E428-221C-8ECB-2A0535A1915A}"/>
                </a:ext>
              </a:extLst>
            </p:cNvPr>
            <p:cNvSpPr/>
            <p:nvPr/>
          </p:nvSpPr>
          <p:spPr>
            <a:xfrm>
              <a:off x="4981963" y="3648040"/>
              <a:ext cx="40828" cy="58763"/>
            </a:xfrm>
            <a:custGeom>
              <a:avLst/>
              <a:gdLst/>
              <a:ahLst/>
              <a:cxnLst/>
              <a:rect l="l" t="t" r="r" b="b"/>
              <a:pathLst>
                <a:path w="280" h="403" extrusionOk="0">
                  <a:moveTo>
                    <a:pt x="280" y="1"/>
                  </a:moveTo>
                  <a:lnTo>
                    <a:pt x="1" y="162"/>
                  </a:lnTo>
                  <a:lnTo>
                    <a:pt x="1" y="402"/>
                  </a:lnTo>
                  <a:lnTo>
                    <a:pt x="280" y="241"/>
                  </a:lnTo>
                  <a:lnTo>
                    <a:pt x="280" y="1"/>
                  </a:lnTo>
                  <a:close/>
                </a:path>
              </a:pathLst>
            </a:custGeom>
            <a:solidFill>
              <a:srgbClr val="BFC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9;p18">
              <a:extLst>
                <a:ext uri="{FF2B5EF4-FFF2-40B4-BE49-F238E27FC236}">
                  <a16:creationId xmlns:a16="http://schemas.microsoft.com/office/drawing/2014/main" id="{504D5397-DD7D-E66C-B83A-51443D9ABC11}"/>
                </a:ext>
              </a:extLst>
            </p:cNvPr>
            <p:cNvSpPr/>
            <p:nvPr/>
          </p:nvSpPr>
          <p:spPr>
            <a:xfrm>
              <a:off x="4012157" y="2651843"/>
              <a:ext cx="1010644" cy="1132108"/>
            </a:xfrm>
            <a:custGeom>
              <a:avLst/>
              <a:gdLst/>
              <a:ahLst/>
              <a:cxnLst/>
              <a:rect l="l" t="t" r="r" b="b"/>
              <a:pathLst>
                <a:path w="6931" h="7764" extrusionOk="0">
                  <a:moveTo>
                    <a:pt x="593" y="1"/>
                  </a:moveTo>
                  <a:cubicBezTo>
                    <a:pt x="265" y="1"/>
                    <a:pt x="1" y="270"/>
                    <a:pt x="1" y="593"/>
                  </a:cubicBezTo>
                  <a:lnTo>
                    <a:pt x="1" y="7763"/>
                  </a:lnTo>
                  <a:cubicBezTo>
                    <a:pt x="84" y="7724"/>
                    <a:pt x="177" y="7695"/>
                    <a:pt x="280" y="7685"/>
                  </a:cubicBezTo>
                  <a:lnTo>
                    <a:pt x="280" y="951"/>
                  </a:lnTo>
                  <a:lnTo>
                    <a:pt x="6652" y="951"/>
                  </a:lnTo>
                  <a:lnTo>
                    <a:pt x="6652" y="5310"/>
                  </a:lnTo>
                  <a:lnTo>
                    <a:pt x="6931" y="5148"/>
                  </a:lnTo>
                  <a:lnTo>
                    <a:pt x="6931" y="4555"/>
                  </a:lnTo>
                  <a:lnTo>
                    <a:pt x="6931" y="2895"/>
                  </a:lnTo>
                  <a:cubicBezTo>
                    <a:pt x="6931" y="1553"/>
                    <a:pt x="6931" y="593"/>
                    <a:pt x="6931" y="593"/>
                  </a:cubicBezTo>
                  <a:cubicBezTo>
                    <a:pt x="6931" y="270"/>
                    <a:pt x="6666" y="1"/>
                    <a:pt x="6338" y="1"/>
                  </a:cubicBezTo>
                  <a:close/>
                </a:path>
              </a:pathLst>
            </a:custGeom>
            <a:solidFill>
              <a:srgbClr val="BFC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30;p18">
              <a:extLst>
                <a:ext uri="{FF2B5EF4-FFF2-40B4-BE49-F238E27FC236}">
                  <a16:creationId xmlns:a16="http://schemas.microsoft.com/office/drawing/2014/main" id="{CB7E6BD0-9F72-B20E-7EDB-1EC0EC6FD702}"/>
                </a:ext>
              </a:extLst>
            </p:cNvPr>
            <p:cNvSpPr/>
            <p:nvPr/>
          </p:nvSpPr>
          <p:spPr>
            <a:xfrm>
              <a:off x="3947999" y="3771690"/>
              <a:ext cx="1034120" cy="1099883"/>
            </a:xfrm>
            <a:custGeom>
              <a:avLst/>
              <a:gdLst/>
              <a:ahLst/>
              <a:cxnLst/>
              <a:rect l="l" t="t" r="r" b="b"/>
              <a:pathLst>
                <a:path w="7092" h="7543" extrusionOk="0">
                  <a:moveTo>
                    <a:pt x="793" y="0"/>
                  </a:moveTo>
                  <a:cubicBezTo>
                    <a:pt x="769" y="0"/>
                    <a:pt x="745" y="0"/>
                    <a:pt x="720" y="5"/>
                  </a:cubicBezTo>
                  <a:cubicBezTo>
                    <a:pt x="617" y="15"/>
                    <a:pt x="524" y="44"/>
                    <a:pt x="441" y="83"/>
                  </a:cubicBezTo>
                  <a:cubicBezTo>
                    <a:pt x="181" y="216"/>
                    <a:pt x="0" y="485"/>
                    <a:pt x="0" y="793"/>
                  </a:cubicBezTo>
                  <a:lnTo>
                    <a:pt x="0" y="1455"/>
                  </a:lnTo>
                  <a:lnTo>
                    <a:pt x="0" y="7542"/>
                  </a:lnTo>
                  <a:lnTo>
                    <a:pt x="5186" y="7542"/>
                  </a:lnTo>
                  <a:lnTo>
                    <a:pt x="5186" y="6798"/>
                  </a:lnTo>
                  <a:lnTo>
                    <a:pt x="6097" y="6156"/>
                  </a:lnTo>
                  <a:cubicBezTo>
                    <a:pt x="6719" y="5715"/>
                    <a:pt x="7092" y="5000"/>
                    <a:pt x="7092" y="4241"/>
                  </a:cubicBezTo>
                  <a:lnTo>
                    <a:pt x="7092" y="4124"/>
                  </a:lnTo>
                  <a:cubicBezTo>
                    <a:pt x="6999" y="4182"/>
                    <a:pt x="6891" y="4217"/>
                    <a:pt x="6778" y="4217"/>
                  </a:cubicBezTo>
                  <a:lnTo>
                    <a:pt x="4099" y="4217"/>
                  </a:lnTo>
                  <a:lnTo>
                    <a:pt x="3683" y="5074"/>
                  </a:lnTo>
                  <a:cubicBezTo>
                    <a:pt x="3590" y="4755"/>
                    <a:pt x="3463" y="4471"/>
                    <a:pt x="3311" y="4217"/>
                  </a:cubicBezTo>
                  <a:cubicBezTo>
                    <a:pt x="3081" y="3825"/>
                    <a:pt x="2797" y="3511"/>
                    <a:pt x="2537" y="3267"/>
                  </a:cubicBezTo>
                  <a:cubicBezTo>
                    <a:pt x="2263" y="3012"/>
                    <a:pt x="2013" y="2831"/>
                    <a:pt x="1846" y="2723"/>
                  </a:cubicBezTo>
                  <a:lnTo>
                    <a:pt x="1846" y="1455"/>
                  </a:lnTo>
                  <a:lnTo>
                    <a:pt x="2292" y="1455"/>
                  </a:lnTo>
                  <a:cubicBezTo>
                    <a:pt x="2943" y="1455"/>
                    <a:pt x="3472" y="926"/>
                    <a:pt x="3472" y="274"/>
                  </a:cubicBezTo>
                  <a:lnTo>
                    <a:pt x="3472" y="0"/>
                  </a:lnTo>
                  <a:close/>
                </a:path>
              </a:pathLst>
            </a:custGeom>
            <a:solidFill>
              <a:srgbClr val="FFD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31;p18">
              <a:extLst>
                <a:ext uri="{FF2B5EF4-FFF2-40B4-BE49-F238E27FC236}">
                  <a16:creationId xmlns:a16="http://schemas.microsoft.com/office/drawing/2014/main" id="{C1DEA769-6E2E-8938-6A5E-BFB6A7A680D4}"/>
                </a:ext>
              </a:extLst>
            </p:cNvPr>
            <p:cNvSpPr/>
            <p:nvPr/>
          </p:nvSpPr>
          <p:spPr>
            <a:xfrm>
              <a:off x="3907171" y="4871415"/>
              <a:ext cx="948527" cy="272091"/>
            </a:xfrm>
            <a:custGeom>
              <a:avLst/>
              <a:gdLst/>
              <a:ahLst/>
              <a:cxnLst/>
              <a:rect l="l" t="t" r="r" b="b"/>
              <a:pathLst>
                <a:path w="6505" h="1866" extrusionOk="0">
                  <a:moveTo>
                    <a:pt x="5873" y="598"/>
                  </a:moveTo>
                  <a:cubicBezTo>
                    <a:pt x="6054" y="598"/>
                    <a:pt x="6201" y="749"/>
                    <a:pt x="6201" y="931"/>
                  </a:cubicBezTo>
                  <a:cubicBezTo>
                    <a:pt x="6201" y="1117"/>
                    <a:pt x="6054" y="1264"/>
                    <a:pt x="5873" y="1264"/>
                  </a:cubicBezTo>
                  <a:cubicBezTo>
                    <a:pt x="5687" y="1264"/>
                    <a:pt x="5540" y="1117"/>
                    <a:pt x="5540" y="931"/>
                  </a:cubicBezTo>
                  <a:cubicBezTo>
                    <a:pt x="5540" y="749"/>
                    <a:pt x="5687" y="598"/>
                    <a:pt x="5873" y="598"/>
                  </a:cubicBezTo>
                  <a:close/>
                  <a:moveTo>
                    <a:pt x="1" y="0"/>
                  </a:moveTo>
                  <a:lnTo>
                    <a:pt x="1" y="1866"/>
                  </a:lnTo>
                  <a:lnTo>
                    <a:pt x="6505" y="1866"/>
                  </a:lnTo>
                  <a:lnTo>
                    <a:pt x="65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2;p18">
              <a:extLst>
                <a:ext uri="{FF2B5EF4-FFF2-40B4-BE49-F238E27FC236}">
                  <a16:creationId xmlns:a16="http://schemas.microsoft.com/office/drawing/2014/main" id="{3B0A1171-E6DB-79F7-A6E0-9EF08E65F22E}"/>
                </a:ext>
              </a:extLst>
            </p:cNvPr>
            <p:cNvSpPr/>
            <p:nvPr/>
          </p:nvSpPr>
          <p:spPr>
            <a:xfrm>
              <a:off x="4714833" y="4958466"/>
              <a:ext cx="96675" cy="97259"/>
            </a:xfrm>
            <a:custGeom>
              <a:avLst/>
              <a:gdLst/>
              <a:ahLst/>
              <a:cxnLst/>
              <a:rect l="l" t="t" r="r" b="b"/>
              <a:pathLst>
                <a:path w="663" h="667" extrusionOk="0">
                  <a:moveTo>
                    <a:pt x="334" y="1"/>
                  </a:moveTo>
                  <a:cubicBezTo>
                    <a:pt x="148" y="1"/>
                    <a:pt x="1" y="152"/>
                    <a:pt x="1" y="334"/>
                  </a:cubicBezTo>
                  <a:cubicBezTo>
                    <a:pt x="1" y="520"/>
                    <a:pt x="148" y="667"/>
                    <a:pt x="334" y="667"/>
                  </a:cubicBezTo>
                  <a:cubicBezTo>
                    <a:pt x="515" y="667"/>
                    <a:pt x="662" y="520"/>
                    <a:pt x="662" y="334"/>
                  </a:cubicBezTo>
                  <a:cubicBezTo>
                    <a:pt x="662" y="152"/>
                    <a:pt x="515" y="1"/>
                    <a:pt x="334" y="1"/>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33;p18">
              <a:extLst>
                <a:ext uri="{FF2B5EF4-FFF2-40B4-BE49-F238E27FC236}">
                  <a16:creationId xmlns:a16="http://schemas.microsoft.com/office/drawing/2014/main" id="{067A7A51-B011-4B0C-5A06-76C18216784F}"/>
                </a:ext>
              </a:extLst>
            </p:cNvPr>
            <p:cNvSpPr/>
            <p:nvPr/>
          </p:nvSpPr>
          <p:spPr>
            <a:xfrm>
              <a:off x="4473511" y="4271539"/>
              <a:ext cx="87926" cy="87926"/>
            </a:xfrm>
            <a:custGeom>
              <a:avLst/>
              <a:gdLst/>
              <a:ahLst/>
              <a:cxnLst/>
              <a:rect l="l" t="t" r="r" b="b"/>
              <a:pathLst>
                <a:path w="603" h="603" extrusionOk="0">
                  <a:moveTo>
                    <a:pt x="79" y="0"/>
                  </a:moveTo>
                  <a:cubicBezTo>
                    <a:pt x="35" y="0"/>
                    <a:pt x="1" y="39"/>
                    <a:pt x="1" y="83"/>
                  </a:cubicBezTo>
                  <a:lnTo>
                    <a:pt x="1" y="524"/>
                  </a:lnTo>
                  <a:cubicBezTo>
                    <a:pt x="1" y="568"/>
                    <a:pt x="35" y="603"/>
                    <a:pt x="79" y="603"/>
                  </a:cubicBezTo>
                  <a:lnTo>
                    <a:pt x="520" y="603"/>
                  </a:lnTo>
                  <a:cubicBezTo>
                    <a:pt x="569" y="603"/>
                    <a:pt x="603" y="568"/>
                    <a:pt x="603" y="524"/>
                  </a:cubicBezTo>
                  <a:lnTo>
                    <a:pt x="603" y="83"/>
                  </a:lnTo>
                  <a:cubicBezTo>
                    <a:pt x="603" y="39"/>
                    <a:pt x="569" y="0"/>
                    <a:pt x="520" y="0"/>
                  </a:cubicBezTo>
                  <a:close/>
                </a:path>
              </a:pathLst>
            </a:custGeom>
            <a:solidFill>
              <a:srgbClr val="A2A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4;p18">
              <a:extLst>
                <a:ext uri="{FF2B5EF4-FFF2-40B4-BE49-F238E27FC236}">
                  <a16:creationId xmlns:a16="http://schemas.microsoft.com/office/drawing/2014/main" id="{FF36C8C8-46E3-A474-9C6C-695D807EC5CA}"/>
                </a:ext>
              </a:extLst>
            </p:cNvPr>
            <p:cNvSpPr/>
            <p:nvPr/>
          </p:nvSpPr>
          <p:spPr>
            <a:xfrm>
              <a:off x="4430642" y="4386440"/>
              <a:ext cx="115194" cy="125109"/>
            </a:xfrm>
            <a:custGeom>
              <a:avLst/>
              <a:gdLst/>
              <a:ahLst/>
              <a:cxnLst/>
              <a:rect l="l" t="t" r="r" b="b"/>
              <a:pathLst>
                <a:path w="790" h="858" extrusionOk="0">
                  <a:moveTo>
                    <a:pt x="1" y="1"/>
                  </a:moveTo>
                  <a:cubicBezTo>
                    <a:pt x="153" y="255"/>
                    <a:pt x="280" y="539"/>
                    <a:pt x="373" y="858"/>
                  </a:cubicBezTo>
                  <a:lnTo>
                    <a:pt x="789" y="1"/>
                  </a:lnTo>
                  <a:close/>
                </a:path>
              </a:pathLst>
            </a:custGeom>
            <a:solidFill>
              <a:srgbClr val="FFC3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5;p18">
              <a:extLst>
                <a:ext uri="{FF2B5EF4-FFF2-40B4-BE49-F238E27FC236}">
                  <a16:creationId xmlns:a16="http://schemas.microsoft.com/office/drawing/2014/main" id="{3DC7E9E7-3C92-A74B-7D15-21DAB637D6FF}"/>
                </a:ext>
              </a:extLst>
            </p:cNvPr>
            <p:cNvSpPr/>
            <p:nvPr/>
          </p:nvSpPr>
          <p:spPr>
            <a:xfrm>
              <a:off x="4078648" y="2806113"/>
              <a:ext cx="24351" cy="27267"/>
            </a:xfrm>
            <a:custGeom>
              <a:avLst/>
              <a:gdLst/>
              <a:ahLst/>
              <a:cxnLst/>
              <a:rect l="l" t="t" r="r" b="b"/>
              <a:pathLst>
                <a:path w="167" h="187" extrusionOk="0">
                  <a:moveTo>
                    <a:pt x="0" y="1"/>
                  </a:moveTo>
                  <a:lnTo>
                    <a:pt x="0" y="187"/>
                  </a:lnTo>
                  <a:lnTo>
                    <a:pt x="167" y="94"/>
                  </a:lnTo>
                  <a:lnTo>
                    <a:pt x="0"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6;p18">
              <a:extLst>
                <a:ext uri="{FF2B5EF4-FFF2-40B4-BE49-F238E27FC236}">
                  <a16:creationId xmlns:a16="http://schemas.microsoft.com/office/drawing/2014/main" id="{DB9AB4B5-DDBC-E4F6-B76C-B81A09D81108}"/>
                </a:ext>
              </a:extLst>
            </p:cNvPr>
            <p:cNvSpPr/>
            <p:nvPr/>
          </p:nvSpPr>
          <p:spPr>
            <a:xfrm>
              <a:off x="4144264" y="2806113"/>
              <a:ext cx="24497" cy="27267"/>
            </a:xfrm>
            <a:custGeom>
              <a:avLst/>
              <a:gdLst/>
              <a:ahLst/>
              <a:cxnLst/>
              <a:rect l="l" t="t" r="r" b="b"/>
              <a:pathLst>
                <a:path w="168" h="187" extrusionOk="0">
                  <a:moveTo>
                    <a:pt x="1" y="1"/>
                  </a:moveTo>
                  <a:lnTo>
                    <a:pt x="1" y="187"/>
                  </a:lnTo>
                  <a:lnTo>
                    <a:pt x="167" y="94"/>
                  </a:lnTo>
                  <a:lnTo>
                    <a:pt x="1"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7;p18">
              <a:extLst>
                <a:ext uri="{FF2B5EF4-FFF2-40B4-BE49-F238E27FC236}">
                  <a16:creationId xmlns:a16="http://schemas.microsoft.com/office/drawing/2014/main" id="{D326FF50-9264-C923-A55D-66C4AD618927}"/>
                </a:ext>
              </a:extLst>
            </p:cNvPr>
            <p:cNvSpPr/>
            <p:nvPr/>
          </p:nvSpPr>
          <p:spPr>
            <a:xfrm>
              <a:off x="4111456" y="2806113"/>
              <a:ext cx="24497" cy="27267"/>
            </a:xfrm>
            <a:custGeom>
              <a:avLst/>
              <a:gdLst/>
              <a:ahLst/>
              <a:cxnLst/>
              <a:rect l="l" t="t" r="r" b="b"/>
              <a:pathLst>
                <a:path w="168" h="187" extrusionOk="0">
                  <a:moveTo>
                    <a:pt x="1" y="1"/>
                  </a:moveTo>
                  <a:lnTo>
                    <a:pt x="1" y="187"/>
                  </a:lnTo>
                  <a:lnTo>
                    <a:pt x="167" y="94"/>
                  </a:lnTo>
                  <a:lnTo>
                    <a:pt x="1"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8;p18">
              <a:extLst>
                <a:ext uri="{FF2B5EF4-FFF2-40B4-BE49-F238E27FC236}">
                  <a16:creationId xmlns:a16="http://schemas.microsoft.com/office/drawing/2014/main" id="{EDD4DAF3-33F8-3B54-EB5A-B6A9A225DCEF}"/>
                </a:ext>
              </a:extLst>
            </p:cNvPr>
            <p:cNvSpPr/>
            <p:nvPr/>
          </p:nvSpPr>
          <p:spPr>
            <a:xfrm>
              <a:off x="4177218" y="2806113"/>
              <a:ext cx="23622" cy="27267"/>
            </a:xfrm>
            <a:custGeom>
              <a:avLst/>
              <a:gdLst/>
              <a:ahLst/>
              <a:cxnLst/>
              <a:rect l="l" t="t" r="r" b="b"/>
              <a:pathLst>
                <a:path w="162" h="187" extrusionOk="0">
                  <a:moveTo>
                    <a:pt x="0" y="1"/>
                  </a:moveTo>
                  <a:lnTo>
                    <a:pt x="0" y="187"/>
                  </a:lnTo>
                  <a:lnTo>
                    <a:pt x="162" y="94"/>
                  </a:lnTo>
                  <a:lnTo>
                    <a:pt x="0"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9;p18">
              <a:extLst>
                <a:ext uri="{FF2B5EF4-FFF2-40B4-BE49-F238E27FC236}">
                  <a16:creationId xmlns:a16="http://schemas.microsoft.com/office/drawing/2014/main" id="{8EC6FF1C-523A-1DEB-B52F-A9A8EADA9A70}"/>
                </a:ext>
              </a:extLst>
            </p:cNvPr>
            <p:cNvSpPr/>
            <p:nvPr/>
          </p:nvSpPr>
          <p:spPr>
            <a:xfrm>
              <a:off x="4884851" y="2806842"/>
              <a:ext cx="81511" cy="25809"/>
            </a:xfrm>
            <a:custGeom>
              <a:avLst/>
              <a:gdLst/>
              <a:ahLst/>
              <a:cxnLst/>
              <a:rect l="l" t="t" r="r" b="b"/>
              <a:pathLst>
                <a:path w="559" h="177" extrusionOk="0">
                  <a:moveTo>
                    <a:pt x="1" y="1"/>
                  </a:moveTo>
                  <a:lnTo>
                    <a:pt x="1" y="177"/>
                  </a:lnTo>
                  <a:lnTo>
                    <a:pt x="559" y="177"/>
                  </a:lnTo>
                  <a:lnTo>
                    <a:pt x="559"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40;p18">
              <a:extLst>
                <a:ext uri="{FF2B5EF4-FFF2-40B4-BE49-F238E27FC236}">
                  <a16:creationId xmlns:a16="http://schemas.microsoft.com/office/drawing/2014/main" id="{F12CF477-A54B-FBD4-444F-BA7528FDEEEE}"/>
                </a:ext>
              </a:extLst>
            </p:cNvPr>
            <p:cNvSpPr/>
            <p:nvPr/>
          </p:nvSpPr>
          <p:spPr>
            <a:xfrm>
              <a:off x="4884851" y="2806842"/>
              <a:ext cx="23768" cy="25809"/>
            </a:xfrm>
            <a:custGeom>
              <a:avLst/>
              <a:gdLst/>
              <a:ahLst/>
              <a:cxnLst/>
              <a:rect l="l" t="t" r="r" b="b"/>
              <a:pathLst>
                <a:path w="163" h="177" extrusionOk="0">
                  <a:moveTo>
                    <a:pt x="1" y="1"/>
                  </a:moveTo>
                  <a:lnTo>
                    <a:pt x="1" y="177"/>
                  </a:lnTo>
                  <a:lnTo>
                    <a:pt x="162" y="177"/>
                  </a:lnTo>
                  <a:lnTo>
                    <a:pt x="1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41;p18">
              <a:extLst>
                <a:ext uri="{FF2B5EF4-FFF2-40B4-BE49-F238E27FC236}">
                  <a16:creationId xmlns:a16="http://schemas.microsoft.com/office/drawing/2014/main" id="{DBA3CFB2-B2A2-CB48-D0E3-5CC0B22C5DE9}"/>
                </a:ext>
              </a:extLst>
            </p:cNvPr>
            <p:cNvSpPr/>
            <p:nvPr/>
          </p:nvSpPr>
          <p:spPr>
            <a:xfrm>
              <a:off x="4398563" y="4083731"/>
              <a:ext cx="62992" cy="108632"/>
            </a:xfrm>
            <a:custGeom>
              <a:avLst/>
              <a:gdLst/>
              <a:ahLst/>
              <a:cxnLst/>
              <a:rect l="l" t="t" r="r" b="b"/>
              <a:pathLst>
                <a:path w="432" h="745" extrusionOk="0">
                  <a:moveTo>
                    <a:pt x="93" y="0"/>
                  </a:moveTo>
                  <a:lnTo>
                    <a:pt x="0" y="88"/>
                  </a:lnTo>
                  <a:lnTo>
                    <a:pt x="260" y="372"/>
                  </a:lnTo>
                  <a:lnTo>
                    <a:pt x="0" y="661"/>
                  </a:lnTo>
                  <a:lnTo>
                    <a:pt x="93" y="745"/>
                  </a:lnTo>
                  <a:lnTo>
                    <a:pt x="431" y="372"/>
                  </a:lnTo>
                  <a:lnTo>
                    <a:pt x="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42;p18">
              <a:extLst>
                <a:ext uri="{FF2B5EF4-FFF2-40B4-BE49-F238E27FC236}">
                  <a16:creationId xmlns:a16="http://schemas.microsoft.com/office/drawing/2014/main" id="{5CC530EC-9AC9-15A3-1FF3-7A7D746AAE89}"/>
                </a:ext>
              </a:extLst>
            </p:cNvPr>
            <p:cNvSpPr/>
            <p:nvPr/>
          </p:nvSpPr>
          <p:spPr>
            <a:xfrm>
              <a:off x="4518567" y="4083731"/>
              <a:ext cx="63721" cy="108632"/>
            </a:xfrm>
            <a:custGeom>
              <a:avLst/>
              <a:gdLst/>
              <a:ahLst/>
              <a:cxnLst/>
              <a:rect l="l" t="t" r="r" b="b"/>
              <a:pathLst>
                <a:path w="437" h="745" extrusionOk="0">
                  <a:moveTo>
                    <a:pt x="98" y="0"/>
                  </a:moveTo>
                  <a:lnTo>
                    <a:pt x="0" y="88"/>
                  </a:lnTo>
                  <a:lnTo>
                    <a:pt x="260" y="372"/>
                  </a:lnTo>
                  <a:lnTo>
                    <a:pt x="0" y="661"/>
                  </a:lnTo>
                  <a:lnTo>
                    <a:pt x="98" y="745"/>
                  </a:lnTo>
                  <a:lnTo>
                    <a:pt x="436" y="372"/>
                  </a:lnTo>
                  <a:lnTo>
                    <a:pt x="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43;p18">
              <a:extLst>
                <a:ext uri="{FF2B5EF4-FFF2-40B4-BE49-F238E27FC236}">
                  <a16:creationId xmlns:a16="http://schemas.microsoft.com/office/drawing/2014/main" id="{BD94D9D4-377F-B502-DE73-651DD5BD08EE}"/>
                </a:ext>
              </a:extLst>
            </p:cNvPr>
            <p:cNvSpPr/>
            <p:nvPr/>
          </p:nvSpPr>
          <p:spPr>
            <a:xfrm>
              <a:off x="4458492" y="4083731"/>
              <a:ext cx="62992" cy="108632"/>
            </a:xfrm>
            <a:custGeom>
              <a:avLst/>
              <a:gdLst/>
              <a:ahLst/>
              <a:cxnLst/>
              <a:rect l="l" t="t" r="r" b="b"/>
              <a:pathLst>
                <a:path w="432" h="745" extrusionOk="0">
                  <a:moveTo>
                    <a:pt x="99" y="0"/>
                  </a:moveTo>
                  <a:lnTo>
                    <a:pt x="1" y="88"/>
                  </a:lnTo>
                  <a:lnTo>
                    <a:pt x="260" y="372"/>
                  </a:lnTo>
                  <a:lnTo>
                    <a:pt x="1" y="661"/>
                  </a:lnTo>
                  <a:lnTo>
                    <a:pt x="99" y="745"/>
                  </a:lnTo>
                  <a:lnTo>
                    <a:pt x="432" y="372"/>
                  </a:lnTo>
                  <a:lnTo>
                    <a:pt x="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4;p18">
              <a:extLst>
                <a:ext uri="{FF2B5EF4-FFF2-40B4-BE49-F238E27FC236}">
                  <a16:creationId xmlns:a16="http://schemas.microsoft.com/office/drawing/2014/main" id="{EB1F9AF6-A780-47AD-A001-2C187E5ED747}"/>
                </a:ext>
              </a:extLst>
            </p:cNvPr>
            <p:cNvSpPr/>
            <p:nvPr/>
          </p:nvSpPr>
          <p:spPr>
            <a:xfrm>
              <a:off x="4579226" y="4083731"/>
              <a:ext cx="62992" cy="108632"/>
            </a:xfrm>
            <a:custGeom>
              <a:avLst/>
              <a:gdLst/>
              <a:ahLst/>
              <a:cxnLst/>
              <a:rect l="l" t="t" r="r" b="b"/>
              <a:pathLst>
                <a:path w="432" h="745" extrusionOk="0">
                  <a:moveTo>
                    <a:pt x="93" y="0"/>
                  </a:moveTo>
                  <a:lnTo>
                    <a:pt x="0" y="88"/>
                  </a:lnTo>
                  <a:lnTo>
                    <a:pt x="255" y="372"/>
                  </a:lnTo>
                  <a:lnTo>
                    <a:pt x="0" y="661"/>
                  </a:lnTo>
                  <a:lnTo>
                    <a:pt x="93" y="745"/>
                  </a:lnTo>
                  <a:lnTo>
                    <a:pt x="431" y="372"/>
                  </a:lnTo>
                  <a:lnTo>
                    <a:pt x="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5;p18">
              <a:extLst>
                <a:ext uri="{FF2B5EF4-FFF2-40B4-BE49-F238E27FC236}">
                  <a16:creationId xmlns:a16="http://schemas.microsoft.com/office/drawing/2014/main" id="{01824001-8BD6-F3DF-A76B-C7C7935F55F2}"/>
                </a:ext>
              </a:extLst>
            </p:cNvPr>
            <p:cNvSpPr/>
            <p:nvPr/>
          </p:nvSpPr>
          <p:spPr>
            <a:xfrm>
              <a:off x="4408478" y="2731165"/>
              <a:ext cx="217264" cy="14436"/>
            </a:xfrm>
            <a:custGeom>
              <a:avLst/>
              <a:gdLst/>
              <a:ahLst/>
              <a:cxnLst/>
              <a:rect l="l" t="t" r="r" b="b"/>
              <a:pathLst>
                <a:path w="1490" h="99" extrusionOk="0">
                  <a:moveTo>
                    <a:pt x="50" y="0"/>
                  </a:moveTo>
                  <a:cubicBezTo>
                    <a:pt x="25" y="0"/>
                    <a:pt x="1" y="25"/>
                    <a:pt x="1" y="49"/>
                  </a:cubicBezTo>
                  <a:cubicBezTo>
                    <a:pt x="1" y="79"/>
                    <a:pt x="25" y="98"/>
                    <a:pt x="50" y="98"/>
                  </a:cubicBezTo>
                  <a:lnTo>
                    <a:pt x="1441" y="98"/>
                  </a:lnTo>
                  <a:cubicBezTo>
                    <a:pt x="1470" y="98"/>
                    <a:pt x="1490" y="79"/>
                    <a:pt x="1490" y="49"/>
                  </a:cubicBezTo>
                  <a:cubicBezTo>
                    <a:pt x="1490" y="25"/>
                    <a:pt x="1470" y="0"/>
                    <a:pt x="1441" y="0"/>
                  </a:cubicBezTo>
                  <a:close/>
                </a:path>
              </a:pathLst>
            </a:custGeom>
            <a:solidFill>
              <a:srgbClr val="A2A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6;p18">
              <a:extLst>
                <a:ext uri="{FF2B5EF4-FFF2-40B4-BE49-F238E27FC236}">
                  <a16:creationId xmlns:a16="http://schemas.microsoft.com/office/drawing/2014/main" id="{6703FB0C-42E8-5C56-2901-780A3240DF49}"/>
                </a:ext>
              </a:extLst>
            </p:cNvPr>
            <p:cNvSpPr/>
            <p:nvPr/>
          </p:nvSpPr>
          <p:spPr>
            <a:xfrm>
              <a:off x="4505736" y="2685526"/>
              <a:ext cx="22893" cy="22893"/>
            </a:xfrm>
            <a:custGeom>
              <a:avLst/>
              <a:gdLst/>
              <a:ahLst/>
              <a:cxnLst/>
              <a:rect l="l" t="t" r="r" b="b"/>
              <a:pathLst>
                <a:path w="157" h="157" extrusionOk="0">
                  <a:moveTo>
                    <a:pt x="78" y="0"/>
                  </a:moveTo>
                  <a:cubicBezTo>
                    <a:pt x="34" y="0"/>
                    <a:pt x="0" y="34"/>
                    <a:pt x="0" y="78"/>
                  </a:cubicBezTo>
                  <a:cubicBezTo>
                    <a:pt x="0" y="122"/>
                    <a:pt x="34" y="157"/>
                    <a:pt x="78" y="157"/>
                  </a:cubicBezTo>
                  <a:cubicBezTo>
                    <a:pt x="122" y="157"/>
                    <a:pt x="157" y="122"/>
                    <a:pt x="157" y="78"/>
                  </a:cubicBezTo>
                  <a:cubicBezTo>
                    <a:pt x="157" y="34"/>
                    <a:pt x="122" y="0"/>
                    <a:pt x="78" y="0"/>
                  </a:cubicBezTo>
                  <a:close/>
                </a:path>
              </a:pathLst>
            </a:custGeom>
            <a:solidFill>
              <a:srgbClr val="A2A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268;p18">
            <a:extLst>
              <a:ext uri="{FF2B5EF4-FFF2-40B4-BE49-F238E27FC236}">
                <a16:creationId xmlns:a16="http://schemas.microsoft.com/office/drawing/2014/main" id="{FF561E56-B8DA-AB2A-4B9B-D68704AC0946}"/>
              </a:ext>
            </a:extLst>
          </p:cNvPr>
          <p:cNvSpPr/>
          <p:nvPr/>
        </p:nvSpPr>
        <p:spPr>
          <a:xfrm flipH="1">
            <a:off x="317977" y="872837"/>
            <a:ext cx="1194342" cy="1193466"/>
          </a:xfrm>
          <a:custGeom>
            <a:avLst/>
            <a:gdLst/>
            <a:ahLst/>
            <a:cxnLst/>
            <a:rect l="l" t="t" r="r" b="b"/>
            <a:pathLst>
              <a:path w="6819" h="6814" extrusionOk="0">
                <a:moveTo>
                  <a:pt x="3409" y="128"/>
                </a:moveTo>
                <a:cubicBezTo>
                  <a:pt x="5217" y="128"/>
                  <a:pt x="6691" y="1598"/>
                  <a:pt x="6691" y="3405"/>
                </a:cubicBezTo>
                <a:cubicBezTo>
                  <a:pt x="6691" y="5217"/>
                  <a:pt x="5217" y="6686"/>
                  <a:pt x="3409" y="6686"/>
                </a:cubicBezTo>
                <a:cubicBezTo>
                  <a:pt x="1602" y="6686"/>
                  <a:pt x="128" y="5217"/>
                  <a:pt x="128" y="3405"/>
                </a:cubicBezTo>
                <a:cubicBezTo>
                  <a:pt x="128" y="1598"/>
                  <a:pt x="1602" y="128"/>
                  <a:pt x="3409" y="128"/>
                </a:cubicBezTo>
                <a:close/>
                <a:moveTo>
                  <a:pt x="3409" y="1"/>
                </a:moveTo>
                <a:cubicBezTo>
                  <a:pt x="1529" y="1"/>
                  <a:pt x="1" y="1529"/>
                  <a:pt x="1" y="3405"/>
                </a:cubicBezTo>
                <a:cubicBezTo>
                  <a:pt x="1" y="5285"/>
                  <a:pt x="1529" y="6813"/>
                  <a:pt x="3409" y="6813"/>
                </a:cubicBezTo>
                <a:cubicBezTo>
                  <a:pt x="5290" y="6813"/>
                  <a:pt x="6818" y="5285"/>
                  <a:pt x="6818" y="3405"/>
                </a:cubicBezTo>
                <a:cubicBezTo>
                  <a:pt x="6818" y="1529"/>
                  <a:pt x="5290" y="1"/>
                  <a:pt x="3409" y="1"/>
                </a:cubicBezTo>
                <a:close/>
              </a:path>
            </a:pathLst>
          </a:custGeom>
          <a:solidFill>
            <a:srgbClr val="E7E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272;p18">
            <a:extLst>
              <a:ext uri="{FF2B5EF4-FFF2-40B4-BE49-F238E27FC236}">
                <a16:creationId xmlns:a16="http://schemas.microsoft.com/office/drawing/2014/main" id="{E5748987-AEAF-0335-3611-08BAFC332FF3}"/>
              </a:ext>
            </a:extLst>
          </p:cNvPr>
          <p:cNvGrpSpPr/>
          <p:nvPr/>
        </p:nvGrpSpPr>
        <p:grpSpPr>
          <a:xfrm>
            <a:off x="470387" y="1095825"/>
            <a:ext cx="781271" cy="599883"/>
            <a:chOff x="5884323" y="3056849"/>
            <a:chExt cx="781271" cy="599883"/>
          </a:xfrm>
        </p:grpSpPr>
        <p:sp>
          <p:nvSpPr>
            <p:cNvPr id="47" name="Google Shape;273;p18">
              <a:extLst>
                <a:ext uri="{FF2B5EF4-FFF2-40B4-BE49-F238E27FC236}">
                  <a16:creationId xmlns:a16="http://schemas.microsoft.com/office/drawing/2014/main" id="{1AE209DD-803C-836F-9AE8-FE4FE8FD37FE}"/>
                </a:ext>
              </a:extLst>
            </p:cNvPr>
            <p:cNvSpPr/>
            <p:nvPr/>
          </p:nvSpPr>
          <p:spPr>
            <a:xfrm>
              <a:off x="6507676" y="3056849"/>
              <a:ext cx="157918" cy="599883"/>
            </a:xfrm>
            <a:custGeom>
              <a:avLst/>
              <a:gdLst/>
              <a:ahLst/>
              <a:cxnLst/>
              <a:rect l="l" t="t" r="r" b="b"/>
              <a:pathLst>
                <a:path w="1083" h="4114" extrusionOk="0">
                  <a:moveTo>
                    <a:pt x="1" y="0"/>
                  </a:moveTo>
                  <a:lnTo>
                    <a:pt x="1" y="4114"/>
                  </a:lnTo>
                  <a:lnTo>
                    <a:pt x="1083" y="4114"/>
                  </a:lnTo>
                  <a:lnTo>
                    <a:pt x="10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74;p18">
              <a:extLst>
                <a:ext uri="{FF2B5EF4-FFF2-40B4-BE49-F238E27FC236}">
                  <a16:creationId xmlns:a16="http://schemas.microsoft.com/office/drawing/2014/main" id="{187DA7E9-FA8E-AF53-08F8-3C6405DE31F2}"/>
                </a:ext>
              </a:extLst>
            </p:cNvPr>
            <p:cNvSpPr/>
            <p:nvPr/>
          </p:nvSpPr>
          <p:spPr>
            <a:xfrm>
              <a:off x="6299891" y="3328208"/>
              <a:ext cx="157918" cy="328521"/>
            </a:xfrm>
            <a:custGeom>
              <a:avLst/>
              <a:gdLst/>
              <a:ahLst/>
              <a:cxnLst/>
              <a:rect l="l" t="t" r="r" b="b"/>
              <a:pathLst>
                <a:path w="1083" h="2253" extrusionOk="0">
                  <a:moveTo>
                    <a:pt x="0" y="0"/>
                  </a:moveTo>
                  <a:lnTo>
                    <a:pt x="0" y="2253"/>
                  </a:lnTo>
                  <a:lnTo>
                    <a:pt x="1083" y="2253"/>
                  </a:lnTo>
                  <a:lnTo>
                    <a:pt x="10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75;p18">
              <a:extLst>
                <a:ext uri="{FF2B5EF4-FFF2-40B4-BE49-F238E27FC236}">
                  <a16:creationId xmlns:a16="http://schemas.microsoft.com/office/drawing/2014/main" id="{CC3E8F82-A685-5A60-6372-C260AE0B3168}"/>
                </a:ext>
              </a:extLst>
            </p:cNvPr>
            <p:cNvSpPr/>
            <p:nvPr/>
          </p:nvSpPr>
          <p:spPr>
            <a:xfrm>
              <a:off x="6092107" y="3199601"/>
              <a:ext cx="157918" cy="457130"/>
            </a:xfrm>
            <a:custGeom>
              <a:avLst/>
              <a:gdLst/>
              <a:ahLst/>
              <a:cxnLst/>
              <a:rect l="l" t="t" r="r" b="b"/>
              <a:pathLst>
                <a:path w="1083" h="3135" extrusionOk="0">
                  <a:moveTo>
                    <a:pt x="0" y="1"/>
                  </a:moveTo>
                  <a:lnTo>
                    <a:pt x="0" y="3135"/>
                  </a:lnTo>
                  <a:lnTo>
                    <a:pt x="1083" y="3135"/>
                  </a:lnTo>
                  <a:lnTo>
                    <a:pt x="10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76;p18">
              <a:extLst>
                <a:ext uri="{FF2B5EF4-FFF2-40B4-BE49-F238E27FC236}">
                  <a16:creationId xmlns:a16="http://schemas.microsoft.com/office/drawing/2014/main" id="{F8900C9D-7F2E-9090-8806-4E6D6F898B29}"/>
                </a:ext>
              </a:extLst>
            </p:cNvPr>
            <p:cNvSpPr/>
            <p:nvPr/>
          </p:nvSpPr>
          <p:spPr>
            <a:xfrm>
              <a:off x="5884323" y="3458857"/>
              <a:ext cx="157918" cy="197871"/>
            </a:xfrm>
            <a:custGeom>
              <a:avLst/>
              <a:gdLst/>
              <a:ahLst/>
              <a:cxnLst/>
              <a:rect l="l" t="t" r="r" b="b"/>
              <a:pathLst>
                <a:path w="1083" h="1357" extrusionOk="0">
                  <a:moveTo>
                    <a:pt x="0" y="0"/>
                  </a:moveTo>
                  <a:lnTo>
                    <a:pt x="0" y="1357"/>
                  </a:lnTo>
                  <a:lnTo>
                    <a:pt x="1082" y="1357"/>
                  </a:lnTo>
                  <a:lnTo>
                    <a:pt x="10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77;p18">
              <a:extLst>
                <a:ext uri="{FF2B5EF4-FFF2-40B4-BE49-F238E27FC236}">
                  <a16:creationId xmlns:a16="http://schemas.microsoft.com/office/drawing/2014/main" id="{835909F9-ABF6-43D4-A86C-8900D2A571EB}"/>
                </a:ext>
              </a:extLst>
            </p:cNvPr>
            <p:cNvSpPr/>
            <p:nvPr/>
          </p:nvSpPr>
          <p:spPr>
            <a:xfrm>
              <a:off x="6523424" y="3069681"/>
              <a:ext cx="129338" cy="18664"/>
            </a:xfrm>
            <a:custGeom>
              <a:avLst/>
              <a:gdLst/>
              <a:ahLst/>
              <a:cxnLst/>
              <a:rect l="l" t="t" r="r" b="b"/>
              <a:pathLst>
                <a:path w="887" h="128" extrusionOk="0">
                  <a:moveTo>
                    <a:pt x="0" y="0"/>
                  </a:moveTo>
                  <a:lnTo>
                    <a:pt x="0" y="128"/>
                  </a:lnTo>
                  <a:lnTo>
                    <a:pt x="887" y="128"/>
                  </a:lnTo>
                  <a:lnTo>
                    <a:pt x="8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78;p18">
              <a:extLst>
                <a:ext uri="{FF2B5EF4-FFF2-40B4-BE49-F238E27FC236}">
                  <a16:creationId xmlns:a16="http://schemas.microsoft.com/office/drawing/2014/main" id="{916DDED7-60C2-E2B7-35BF-853C9F180D8C}"/>
                </a:ext>
              </a:extLst>
            </p:cNvPr>
            <p:cNvSpPr/>
            <p:nvPr/>
          </p:nvSpPr>
          <p:spPr>
            <a:xfrm>
              <a:off x="6314181" y="3344539"/>
              <a:ext cx="129338" cy="18810"/>
            </a:xfrm>
            <a:custGeom>
              <a:avLst/>
              <a:gdLst/>
              <a:ahLst/>
              <a:cxnLst/>
              <a:rect l="l" t="t" r="r" b="b"/>
              <a:pathLst>
                <a:path w="887" h="129" extrusionOk="0">
                  <a:moveTo>
                    <a:pt x="0" y="1"/>
                  </a:moveTo>
                  <a:lnTo>
                    <a:pt x="0" y="128"/>
                  </a:lnTo>
                  <a:lnTo>
                    <a:pt x="887" y="128"/>
                  </a:lnTo>
                  <a:lnTo>
                    <a:pt x="8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79;p18">
              <a:extLst>
                <a:ext uri="{FF2B5EF4-FFF2-40B4-BE49-F238E27FC236}">
                  <a16:creationId xmlns:a16="http://schemas.microsoft.com/office/drawing/2014/main" id="{E3F8315A-0B28-1B5B-85E0-52389FCCDE77}"/>
                </a:ext>
              </a:extLst>
            </p:cNvPr>
            <p:cNvSpPr/>
            <p:nvPr/>
          </p:nvSpPr>
          <p:spPr>
            <a:xfrm>
              <a:off x="6106397" y="3213891"/>
              <a:ext cx="129338" cy="18664"/>
            </a:xfrm>
            <a:custGeom>
              <a:avLst/>
              <a:gdLst/>
              <a:ahLst/>
              <a:cxnLst/>
              <a:rect l="l" t="t" r="r" b="b"/>
              <a:pathLst>
                <a:path w="887" h="128" extrusionOk="0">
                  <a:moveTo>
                    <a:pt x="0" y="1"/>
                  </a:moveTo>
                  <a:lnTo>
                    <a:pt x="0" y="128"/>
                  </a:lnTo>
                  <a:lnTo>
                    <a:pt x="887" y="128"/>
                  </a:lnTo>
                  <a:lnTo>
                    <a:pt x="8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80;p18">
              <a:extLst>
                <a:ext uri="{FF2B5EF4-FFF2-40B4-BE49-F238E27FC236}">
                  <a16:creationId xmlns:a16="http://schemas.microsoft.com/office/drawing/2014/main" id="{2D707AE8-59F3-0378-6290-616B890A6461}"/>
                </a:ext>
              </a:extLst>
            </p:cNvPr>
            <p:cNvSpPr/>
            <p:nvPr/>
          </p:nvSpPr>
          <p:spPr>
            <a:xfrm>
              <a:off x="5898612" y="3473147"/>
              <a:ext cx="129338" cy="18664"/>
            </a:xfrm>
            <a:custGeom>
              <a:avLst/>
              <a:gdLst/>
              <a:ahLst/>
              <a:cxnLst/>
              <a:rect l="l" t="t" r="r" b="b"/>
              <a:pathLst>
                <a:path w="887" h="128" extrusionOk="0">
                  <a:moveTo>
                    <a:pt x="0" y="0"/>
                  </a:moveTo>
                  <a:lnTo>
                    <a:pt x="0" y="128"/>
                  </a:lnTo>
                  <a:lnTo>
                    <a:pt x="886" y="128"/>
                  </a:lnTo>
                  <a:lnTo>
                    <a:pt x="8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TextBox 57">
            <a:extLst>
              <a:ext uri="{FF2B5EF4-FFF2-40B4-BE49-F238E27FC236}">
                <a16:creationId xmlns:a16="http://schemas.microsoft.com/office/drawing/2014/main" id="{05198703-12A8-FC8E-0E7B-ED7FF536A458}"/>
              </a:ext>
            </a:extLst>
          </p:cNvPr>
          <p:cNvSpPr txBox="1"/>
          <p:nvPr/>
        </p:nvSpPr>
        <p:spPr>
          <a:xfrm>
            <a:off x="1789232" y="1205532"/>
            <a:ext cx="2224525" cy="523220"/>
          </a:xfrm>
          <a:prstGeom prst="rect">
            <a:avLst/>
          </a:prstGeom>
          <a:noFill/>
        </p:spPr>
        <p:txBody>
          <a:bodyPr wrap="square">
            <a:spAutoFit/>
          </a:bodyPr>
          <a:lstStyle/>
          <a:p>
            <a:r>
              <a:rPr lang="en-US" sz="2800" dirty="0" err="1"/>
              <a:t>Tổng</a:t>
            </a:r>
            <a:r>
              <a:rPr lang="en-US" sz="2800" dirty="0"/>
              <a:t> </a:t>
            </a:r>
            <a:r>
              <a:rPr lang="en-US" sz="2800" dirty="0" err="1"/>
              <a:t>quan</a:t>
            </a:r>
            <a:endParaRPr lang="en-US" sz="2800" dirty="0"/>
          </a:p>
        </p:txBody>
      </p:sp>
      <p:pic>
        <p:nvPicPr>
          <p:cNvPr id="64" name="Picture 63">
            <a:extLst>
              <a:ext uri="{FF2B5EF4-FFF2-40B4-BE49-F238E27FC236}">
                <a16:creationId xmlns:a16="http://schemas.microsoft.com/office/drawing/2014/main" id="{3C7FE3D9-3F7F-074F-198F-6A7C9A5057ED}"/>
              </a:ext>
            </a:extLst>
          </p:cNvPr>
          <p:cNvPicPr>
            <a:picLocks noChangeAspect="1"/>
          </p:cNvPicPr>
          <p:nvPr/>
        </p:nvPicPr>
        <p:blipFill>
          <a:blip r:embed="rId3"/>
          <a:stretch>
            <a:fillRect/>
          </a:stretch>
        </p:blipFill>
        <p:spPr>
          <a:xfrm>
            <a:off x="4700490" y="1497833"/>
            <a:ext cx="4443510" cy="3776316"/>
          </a:xfrm>
          <a:prstGeom prst="rect">
            <a:avLst/>
          </a:prstGeom>
        </p:spPr>
      </p:pic>
      <p:sp>
        <p:nvSpPr>
          <p:cNvPr id="67" name="TextBox 66">
            <a:extLst>
              <a:ext uri="{FF2B5EF4-FFF2-40B4-BE49-F238E27FC236}">
                <a16:creationId xmlns:a16="http://schemas.microsoft.com/office/drawing/2014/main" id="{EDCBFE82-C8A6-A876-FDD0-BE07F7CE261E}"/>
              </a:ext>
            </a:extLst>
          </p:cNvPr>
          <p:cNvSpPr txBox="1"/>
          <p:nvPr/>
        </p:nvSpPr>
        <p:spPr>
          <a:xfrm>
            <a:off x="1971314" y="2417042"/>
            <a:ext cx="2600685" cy="1390509"/>
          </a:xfrm>
          <a:prstGeom prst="rect">
            <a:avLst/>
          </a:prstGeom>
          <a:noFill/>
        </p:spPr>
        <p:txBody>
          <a:bodyPr wrap="square">
            <a:spAutoFit/>
          </a:bodyPr>
          <a:lstStyle/>
          <a:p>
            <a:pPr marL="0" marR="0" algn="just">
              <a:lnSpc>
                <a:spcPct val="107000"/>
              </a:lnSpc>
              <a:spcBef>
                <a:spcPts val="0"/>
              </a:spcBef>
              <a:spcAft>
                <a:spcPts val="800"/>
              </a:spcAft>
            </a:pPr>
            <a:r>
              <a:rPr lang="en-US" sz="1600" dirty="0" err="1">
                <a:effectLst/>
                <a:latin typeface="+mj-lt"/>
                <a:ea typeface="Yu Mincho" panose="02020400000000000000" pitchFamily="18" charset="-128"/>
                <a:cs typeface="Arial" panose="020B0604020202020204" pitchFamily="34" charset="0"/>
              </a:rPr>
              <a:t>Sử</a:t>
            </a:r>
            <a:r>
              <a:rPr lang="en-US" sz="1600" dirty="0">
                <a:effectLst/>
                <a:latin typeface="+mj-lt"/>
                <a:ea typeface="Yu Mincho" panose="02020400000000000000" pitchFamily="18" charset="-128"/>
                <a:cs typeface="Arial" panose="020B0604020202020204" pitchFamily="34" charset="0"/>
              </a:rPr>
              <a:t> </a:t>
            </a:r>
            <a:r>
              <a:rPr lang="en-US" sz="1600" dirty="0" err="1">
                <a:effectLst/>
                <a:latin typeface="+mj-lt"/>
                <a:ea typeface="Yu Mincho" panose="02020400000000000000" pitchFamily="18" charset="-128"/>
                <a:cs typeface="Arial" panose="020B0604020202020204" pitchFamily="34" charset="0"/>
              </a:rPr>
              <a:t>dụng</a:t>
            </a:r>
            <a:r>
              <a:rPr lang="en-US" sz="1600" dirty="0">
                <a:effectLst/>
                <a:latin typeface="+mj-lt"/>
                <a:ea typeface="Yu Mincho" panose="02020400000000000000" pitchFamily="18" charset="-128"/>
                <a:cs typeface="Arial" panose="020B0604020202020204" pitchFamily="34" charset="0"/>
              </a:rPr>
              <a:t> ma </a:t>
            </a:r>
            <a:r>
              <a:rPr lang="en-US" sz="1600" dirty="0" err="1">
                <a:effectLst/>
                <a:latin typeface="+mj-lt"/>
                <a:ea typeface="Yu Mincho" panose="02020400000000000000" pitchFamily="18" charset="-128"/>
                <a:cs typeface="Arial" panose="020B0604020202020204" pitchFamily="34" charset="0"/>
              </a:rPr>
              <a:t>trân</a:t>
            </a:r>
            <a:r>
              <a:rPr lang="en-US" sz="1600" dirty="0">
                <a:effectLst/>
                <a:latin typeface="+mj-lt"/>
                <a:ea typeface="Yu Mincho" panose="02020400000000000000" pitchFamily="18" charset="-128"/>
                <a:cs typeface="Arial" panose="020B0604020202020204" pitchFamily="34" charset="0"/>
              </a:rPr>
              <a:t> </a:t>
            </a:r>
            <a:r>
              <a:rPr lang="en-US" sz="1600" dirty="0" err="1">
                <a:effectLst/>
                <a:latin typeface="+mj-lt"/>
                <a:ea typeface="Yu Mincho" panose="02020400000000000000" pitchFamily="18" charset="-128"/>
                <a:cs typeface="Arial" panose="020B0604020202020204" pitchFamily="34" charset="0"/>
              </a:rPr>
              <a:t>tương</a:t>
            </a:r>
            <a:r>
              <a:rPr lang="en-US" sz="1600" dirty="0">
                <a:effectLst/>
                <a:latin typeface="+mj-lt"/>
                <a:ea typeface="Yu Mincho" panose="02020400000000000000" pitchFamily="18" charset="-128"/>
                <a:cs typeface="Arial" panose="020B0604020202020204" pitchFamily="34" charset="0"/>
              </a:rPr>
              <a:t> </a:t>
            </a:r>
            <a:r>
              <a:rPr lang="en-US" sz="1600" dirty="0" err="1">
                <a:effectLst/>
                <a:latin typeface="+mj-lt"/>
                <a:ea typeface="Yu Mincho" panose="02020400000000000000" pitchFamily="18" charset="-128"/>
                <a:cs typeface="Arial" panose="020B0604020202020204" pitchFamily="34" charset="0"/>
              </a:rPr>
              <a:t>quan</a:t>
            </a:r>
            <a:r>
              <a:rPr lang="en-US" sz="1600" dirty="0">
                <a:effectLst/>
                <a:latin typeface="+mj-lt"/>
                <a:ea typeface="Yu Mincho" panose="02020400000000000000" pitchFamily="18" charset="-128"/>
                <a:cs typeface="Arial" panose="020B0604020202020204" pitchFamily="34" charset="0"/>
              </a:rPr>
              <a:t> </a:t>
            </a:r>
            <a:r>
              <a:rPr lang="en-US" sz="1600" dirty="0" err="1">
                <a:effectLst/>
                <a:latin typeface="+mj-lt"/>
                <a:ea typeface="Yu Mincho" panose="02020400000000000000" pitchFamily="18" charset="-128"/>
                <a:cs typeface="Arial" panose="020B0604020202020204" pitchFamily="34" charset="0"/>
              </a:rPr>
              <a:t>cho</a:t>
            </a:r>
            <a:r>
              <a:rPr lang="en-US" sz="1600" dirty="0">
                <a:effectLst/>
                <a:latin typeface="+mj-lt"/>
                <a:ea typeface="Yu Mincho" panose="02020400000000000000" pitchFamily="18" charset="-128"/>
                <a:cs typeface="Arial" panose="020B0604020202020204" pitchFamily="34" charset="0"/>
              </a:rPr>
              <a:t> </a:t>
            </a:r>
            <a:r>
              <a:rPr lang="en-US" sz="1600" dirty="0" err="1">
                <a:effectLst/>
                <a:latin typeface="+mj-lt"/>
                <a:ea typeface="Yu Mincho" panose="02020400000000000000" pitchFamily="18" charset="-128"/>
                <a:cs typeface="Arial" panose="020B0604020202020204" pitchFamily="34" charset="0"/>
              </a:rPr>
              <a:t>thấy</a:t>
            </a:r>
            <a:r>
              <a:rPr lang="en-US" sz="1600" dirty="0">
                <a:effectLst/>
                <a:latin typeface="+mj-lt"/>
                <a:ea typeface="Yu Mincho" panose="02020400000000000000" pitchFamily="18" charset="-128"/>
                <a:cs typeface="Arial" panose="020B0604020202020204" pitchFamily="34" charset="0"/>
              </a:rPr>
              <a:t> </a:t>
            </a:r>
            <a:r>
              <a:rPr lang="en-US" sz="1600" dirty="0" err="1">
                <a:effectLst/>
                <a:latin typeface="+mj-lt"/>
                <a:ea typeface="Yu Mincho" panose="02020400000000000000" pitchFamily="18" charset="-128"/>
                <a:cs typeface="Arial" panose="020B0604020202020204" pitchFamily="34" charset="0"/>
              </a:rPr>
              <a:t>các</a:t>
            </a:r>
            <a:r>
              <a:rPr lang="en-US" sz="1600" dirty="0">
                <a:effectLst/>
                <a:latin typeface="+mj-lt"/>
                <a:ea typeface="Yu Mincho" panose="02020400000000000000" pitchFamily="18" charset="-128"/>
                <a:cs typeface="Arial" panose="020B0604020202020204" pitchFamily="34" charset="0"/>
              </a:rPr>
              <a:t> </a:t>
            </a:r>
            <a:r>
              <a:rPr lang="en-US" sz="1600" dirty="0" err="1">
                <a:effectLst/>
                <a:latin typeface="+mj-lt"/>
                <a:ea typeface="Yu Mincho" panose="02020400000000000000" pitchFamily="18" charset="-128"/>
                <a:cs typeface="Arial" panose="020B0604020202020204" pitchFamily="34" charset="0"/>
              </a:rPr>
              <a:t>thuộc</a:t>
            </a:r>
            <a:r>
              <a:rPr lang="en-US" sz="1600" dirty="0">
                <a:effectLst/>
                <a:latin typeface="+mj-lt"/>
                <a:ea typeface="Yu Mincho" panose="02020400000000000000" pitchFamily="18" charset="-128"/>
                <a:cs typeface="Arial" panose="020B0604020202020204" pitchFamily="34" charset="0"/>
              </a:rPr>
              <a:t> </a:t>
            </a:r>
            <a:r>
              <a:rPr lang="en-US" sz="1600" dirty="0" err="1">
                <a:effectLst/>
                <a:latin typeface="+mj-lt"/>
                <a:ea typeface="Yu Mincho" panose="02020400000000000000" pitchFamily="18" charset="-128"/>
                <a:cs typeface="Arial" panose="020B0604020202020204" pitchFamily="34" charset="0"/>
              </a:rPr>
              <a:t>tính</a:t>
            </a:r>
            <a:r>
              <a:rPr lang="en-US" sz="1600" dirty="0">
                <a:effectLst/>
                <a:latin typeface="+mj-lt"/>
                <a:ea typeface="Yu Mincho" panose="02020400000000000000" pitchFamily="18" charset="-128"/>
                <a:cs typeface="Arial" panose="020B0604020202020204" pitchFamily="34" charset="0"/>
              </a:rPr>
              <a:t> </a:t>
            </a:r>
            <a:r>
              <a:rPr lang="en-US" sz="1600" dirty="0" err="1">
                <a:effectLst/>
                <a:latin typeface="+mj-lt"/>
                <a:ea typeface="Yu Mincho" panose="02020400000000000000" pitchFamily="18" charset="-128"/>
                <a:cs typeface="Arial" panose="020B0604020202020204" pitchFamily="34" charset="0"/>
              </a:rPr>
              <a:t>có</a:t>
            </a:r>
            <a:r>
              <a:rPr lang="en-US" sz="1600" dirty="0">
                <a:effectLst/>
                <a:latin typeface="+mj-lt"/>
                <a:ea typeface="Yu Mincho" panose="02020400000000000000" pitchFamily="18" charset="-128"/>
                <a:cs typeface="Arial" panose="020B0604020202020204" pitchFamily="34" charset="0"/>
              </a:rPr>
              <a:t> </a:t>
            </a:r>
            <a:r>
              <a:rPr lang="en-US" sz="1600" dirty="0" err="1">
                <a:effectLst/>
                <a:latin typeface="+mj-lt"/>
                <a:ea typeface="Yu Mincho" panose="02020400000000000000" pitchFamily="18" charset="-128"/>
                <a:cs typeface="Arial" panose="020B0604020202020204" pitchFamily="34" charset="0"/>
              </a:rPr>
              <a:t>kiểu</a:t>
            </a:r>
            <a:r>
              <a:rPr lang="en-US" sz="1600" dirty="0">
                <a:effectLst/>
                <a:latin typeface="+mj-lt"/>
                <a:ea typeface="Yu Mincho" panose="02020400000000000000" pitchFamily="18" charset="-128"/>
                <a:cs typeface="Arial" panose="020B0604020202020204" pitchFamily="34" charset="0"/>
              </a:rPr>
              <a:t> </a:t>
            </a:r>
            <a:r>
              <a:rPr lang="en-US" sz="1600" dirty="0" err="1">
                <a:effectLst/>
                <a:latin typeface="+mj-lt"/>
                <a:ea typeface="Yu Mincho" panose="02020400000000000000" pitchFamily="18" charset="-128"/>
                <a:cs typeface="Arial" panose="020B0604020202020204" pitchFamily="34" charset="0"/>
              </a:rPr>
              <a:t>dữ</a:t>
            </a:r>
            <a:r>
              <a:rPr lang="en-US" sz="1600" dirty="0">
                <a:effectLst/>
                <a:latin typeface="+mj-lt"/>
                <a:ea typeface="Yu Mincho" panose="02020400000000000000" pitchFamily="18" charset="-128"/>
                <a:cs typeface="Arial" panose="020B0604020202020204" pitchFamily="34" charset="0"/>
              </a:rPr>
              <a:t> </a:t>
            </a:r>
            <a:r>
              <a:rPr lang="en-US" sz="1600" dirty="0" err="1">
                <a:effectLst/>
                <a:latin typeface="+mj-lt"/>
                <a:ea typeface="Yu Mincho" panose="02020400000000000000" pitchFamily="18" charset="-128"/>
                <a:cs typeface="Arial" panose="020B0604020202020204" pitchFamily="34" charset="0"/>
              </a:rPr>
              <a:t>liệu</a:t>
            </a:r>
            <a:r>
              <a:rPr lang="en-US" sz="1600" dirty="0">
                <a:effectLst/>
                <a:latin typeface="+mj-lt"/>
                <a:ea typeface="Yu Mincho" panose="02020400000000000000" pitchFamily="18" charset="-128"/>
                <a:cs typeface="Arial" panose="020B0604020202020204" pitchFamily="34" charset="0"/>
              </a:rPr>
              <a:t> </a:t>
            </a:r>
            <a:r>
              <a:rPr lang="en-US" sz="1600" dirty="0" err="1">
                <a:effectLst/>
                <a:latin typeface="+mj-lt"/>
                <a:ea typeface="Yu Mincho" panose="02020400000000000000" pitchFamily="18" charset="-128"/>
                <a:cs typeface="Arial" panose="020B0604020202020204" pitchFamily="34" charset="0"/>
              </a:rPr>
              <a:t>địnhlượng</a:t>
            </a:r>
            <a:r>
              <a:rPr lang="en-US" sz="1600" dirty="0">
                <a:effectLst/>
                <a:latin typeface="+mj-lt"/>
                <a:ea typeface="Yu Mincho" panose="02020400000000000000" pitchFamily="18" charset="-128"/>
                <a:cs typeface="Arial" panose="020B0604020202020204" pitchFamily="34" charset="0"/>
              </a:rPr>
              <a:t> </a:t>
            </a:r>
            <a:r>
              <a:rPr lang="en-US" sz="1600" dirty="0" err="1">
                <a:effectLst/>
                <a:latin typeface="+mj-lt"/>
                <a:ea typeface="Yu Mincho" panose="02020400000000000000" pitchFamily="18" charset="-128"/>
                <a:cs typeface="Arial" panose="020B0604020202020204" pitchFamily="34" charset="0"/>
              </a:rPr>
              <a:t>có</a:t>
            </a:r>
            <a:r>
              <a:rPr lang="en-US" sz="1600" dirty="0">
                <a:effectLst/>
                <a:latin typeface="+mj-lt"/>
                <a:ea typeface="Yu Mincho" panose="02020400000000000000" pitchFamily="18" charset="-128"/>
                <a:cs typeface="Arial" panose="020B0604020202020204" pitchFamily="34" charset="0"/>
              </a:rPr>
              <a:t> </a:t>
            </a:r>
            <a:r>
              <a:rPr lang="en-US" sz="1600" dirty="0" err="1">
                <a:effectLst/>
                <a:latin typeface="+mj-lt"/>
                <a:ea typeface="Yu Mincho" panose="02020400000000000000" pitchFamily="18" charset="-128"/>
                <a:cs typeface="Arial" panose="020B0604020202020204" pitchFamily="34" charset="0"/>
              </a:rPr>
              <a:t>mức</a:t>
            </a:r>
            <a:r>
              <a:rPr lang="en-US" sz="1600" dirty="0">
                <a:effectLst/>
                <a:latin typeface="+mj-lt"/>
                <a:ea typeface="Yu Mincho" panose="02020400000000000000" pitchFamily="18" charset="-128"/>
                <a:cs typeface="Arial" panose="020B0604020202020204" pitchFamily="34" charset="0"/>
              </a:rPr>
              <a:t> </a:t>
            </a:r>
            <a:r>
              <a:rPr lang="en-US" sz="1600" dirty="0" err="1">
                <a:effectLst/>
                <a:latin typeface="+mj-lt"/>
                <a:ea typeface="Yu Mincho" panose="02020400000000000000" pitchFamily="18" charset="-128"/>
                <a:cs typeface="Arial" panose="020B0604020202020204" pitchFamily="34" charset="0"/>
              </a:rPr>
              <a:t>độ</a:t>
            </a:r>
            <a:r>
              <a:rPr lang="en-US" sz="1600" dirty="0">
                <a:effectLst/>
                <a:latin typeface="+mj-lt"/>
                <a:ea typeface="Yu Mincho" panose="02020400000000000000" pitchFamily="18" charset="-128"/>
                <a:cs typeface="Arial" panose="020B0604020202020204" pitchFamily="34" charset="0"/>
              </a:rPr>
              <a:t> </a:t>
            </a:r>
            <a:r>
              <a:rPr lang="en-US" sz="1600" dirty="0" err="1">
                <a:effectLst/>
                <a:latin typeface="+mj-lt"/>
                <a:ea typeface="Yu Mincho" panose="02020400000000000000" pitchFamily="18" charset="-128"/>
                <a:cs typeface="Arial" panose="020B0604020202020204" pitchFamily="34" charset="0"/>
              </a:rPr>
              <a:t>tương</a:t>
            </a:r>
            <a:r>
              <a:rPr lang="en-US" sz="1600" dirty="0">
                <a:effectLst/>
                <a:latin typeface="+mj-lt"/>
                <a:ea typeface="Yu Mincho" panose="02020400000000000000" pitchFamily="18" charset="-128"/>
                <a:cs typeface="Arial" panose="020B0604020202020204" pitchFamily="34" charset="0"/>
              </a:rPr>
              <a:t> </a:t>
            </a:r>
            <a:r>
              <a:rPr lang="en-US" sz="1600" dirty="0" err="1">
                <a:effectLst/>
                <a:latin typeface="+mj-lt"/>
                <a:ea typeface="Yu Mincho" panose="02020400000000000000" pitchFamily="18" charset="-128"/>
                <a:cs typeface="Arial" panose="020B0604020202020204" pitchFamily="34" charset="0"/>
              </a:rPr>
              <a:t>quan</a:t>
            </a:r>
            <a:r>
              <a:rPr lang="en-US" sz="1600" dirty="0">
                <a:effectLst/>
                <a:latin typeface="+mj-lt"/>
                <a:ea typeface="Yu Mincho" panose="02020400000000000000" pitchFamily="18" charset="-128"/>
                <a:cs typeface="Arial" panose="020B0604020202020204" pitchFamily="34" charset="0"/>
              </a:rPr>
              <a:t> </a:t>
            </a:r>
            <a:r>
              <a:rPr lang="en-US" sz="1600" dirty="0" err="1">
                <a:effectLst/>
                <a:latin typeface="+mj-lt"/>
                <a:ea typeface="Yu Mincho" panose="02020400000000000000" pitchFamily="18" charset="-128"/>
                <a:cs typeface="Arial" panose="020B0604020202020204" pitchFamily="34" charset="0"/>
              </a:rPr>
              <a:t>rất</a:t>
            </a:r>
            <a:r>
              <a:rPr lang="en-US" sz="1600" dirty="0">
                <a:effectLst/>
                <a:latin typeface="+mj-lt"/>
                <a:ea typeface="Yu Mincho" panose="02020400000000000000" pitchFamily="18" charset="-128"/>
                <a:cs typeface="Arial" panose="020B0604020202020204" pitchFamily="34" charset="0"/>
              </a:rPr>
              <a:t> </a:t>
            </a:r>
            <a:r>
              <a:rPr lang="en-US" sz="1600" dirty="0" err="1">
                <a:effectLst/>
                <a:latin typeface="+mj-lt"/>
                <a:ea typeface="Yu Mincho" panose="02020400000000000000" pitchFamily="18" charset="-128"/>
                <a:cs typeface="Arial" panose="020B0604020202020204" pitchFamily="34" charset="0"/>
              </a:rPr>
              <a:t>thấp</a:t>
            </a:r>
            <a:endParaRPr lang="en-US" sz="1600" dirty="0">
              <a:effectLst/>
              <a:latin typeface="+mj-lt"/>
              <a:ea typeface="Yu Mincho" panose="02020400000000000000" pitchFamily="18" charset="-128"/>
              <a:cs typeface="Arial" panose="020B0604020202020204" pitchFamily="34" charset="0"/>
            </a:endParaRPr>
          </a:p>
        </p:txBody>
      </p:sp>
    </p:spTree>
    <p:extLst>
      <p:ext uri="{BB962C8B-B14F-4D97-AF65-F5344CB8AC3E}">
        <p14:creationId xmlns:p14="http://schemas.microsoft.com/office/powerpoint/2010/main" val="34007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4" name="Google Shape;202;p18">
            <a:extLst>
              <a:ext uri="{FF2B5EF4-FFF2-40B4-BE49-F238E27FC236}">
                <a16:creationId xmlns:a16="http://schemas.microsoft.com/office/drawing/2014/main" id="{E5C7BFDC-78D2-0B23-BD37-47D761D00951}"/>
              </a:ext>
            </a:extLst>
          </p:cNvPr>
          <p:cNvSpPr txBox="1">
            <a:spLocks noGrp="1"/>
          </p:cNvSpPr>
          <p:nvPr>
            <p:ph type="title"/>
          </p:nvPr>
        </p:nvSpPr>
        <p:spPr>
          <a:xfrm>
            <a:off x="2125800" y="186965"/>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Phân tích dữ liệu</a:t>
            </a:r>
            <a:endParaRPr sz="4800" dirty="0"/>
          </a:p>
        </p:txBody>
      </p:sp>
      <p:grpSp>
        <p:nvGrpSpPr>
          <p:cNvPr id="10" name="Google Shape;219;p18">
            <a:extLst>
              <a:ext uri="{FF2B5EF4-FFF2-40B4-BE49-F238E27FC236}">
                <a16:creationId xmlns:a16="http://schemas.microsoft.com/office/drawing/2014/main" id="{09802610-8B4D-27CE-277A-937A588CE8F3}"/>
              </a:ext>
            </a:extLst>
          </p:cNvPr>
          <p:cNvGrpSpPr/>
          <p:nvPr/>
        </p:nvGrpSpPr>
        <p:grpSpPr>
          <a:xfrm>
            <a:off x="18996" y="2292662"/>
            <a:ext cx="1834790" cy="2559467"/>
            <a:chOff x="3650831" y="2584039"/>
            <a:chExt cx="1834790" cy="2559467"/>
          </a:xfrm>
        </p:grpSpPr>
        <p:sp>
          <p:nvSpPr>
            <p:cNvPr id="11" name="Google Shape;220;p18">
              <a:extLst>
                <a:ext uri="{FF2B5EF4-FFF2-40B4-BE49-F238E27FC236}">
                  <a16:creationId xmlns:a16="http://schemas.microsoft.com/office/drawing/2014/main" id="{6C609706-3C38-DF61-6EEE-BF54A409B8F0}"/>
                </a:ext>
              </a:extLst>
            </p:cNvPr>
            <p:cNvSpPr/>
            <p:nvPr/>
          </p:nvSpPr>
          <p:spPr>
            <a:xfrm>
              <a:off x="3650831" y="2584039"/>
              <a:ext cx="1834790" cy="1834061"/>
            </a:xfrm>
            <a:custGeom>
              <a:avLst/>
              <a:gdLst/>
              <a:ahLst/>
              <a:cxnLst/>
              <a:rect l="l" t="t" r="r" b="b"/>
              <a:pathLst>
                <a:path w="12583" h="12578" extrusionOk="0">
                  <a:moveTo>
                    <a:pt x="6289" y="128"/>
                  </a:moveTo>
                  <a:cubicBezTo>
                    <a:pt x="9688" y="128"/>
                    <a:pt x="12450" y="2890"/>
                    <a:pt x="12450" y="6289"/>
                  </a:cubicBezTo>
                  <a:cubicBezTo>
                    <a:pt x="12450" y="9683"/>
                    <a:pt x="9688" y="12450"/>
                    <a:pt x="6289" y="12450"/>
                  </a:cubicBezTo>
                  <a:cubicBezTo>
                    <a:pt x="2895" y="12450"/>
                    <a:pt x="133" y="9683"/>
                    <a:pt x="133" y="6289"/>
                  </a:cubicBezTo>
                  <a:cubicBezTo>
                    <a:pt x="133" y="2890"/>
                    <a:pt x="2895" y="128"/>
                    <a:pt x="6289" y="128"/>
                  </a:cubicBezTo>
                  <a:close/>
                  <a:moveTo>
                    <a:pt x="6289" y="1"/>
                  </a:moveTo>
                  <a:cubicBezTo>
                    <a:pt x="2822" y="1"/>
                    <a:pt x="1" y="2822"/>
                    <a:pt x="1" y="6289"/>
                  </a:cubicBezTo>
                  <a:cubicBezTo>
                    <a:pt x="1" y="9756"/>
                    <a:pt x="2822" y="12577"/>
                    <a:pt x="6289" y="12577"/>
                  </a:cubicBezTo>
                  <a:cubicBezTo>
                    <a:pt x="9761" y="12577"/>
                    <a:pt x="12582" y="9756"/>
                    <a:pt x="12582" y="6289"/>
                  </a:cubicBezTo>
                  <a:cubicBezTo>
                    <a:pt x="12582" y="2822"/>
                    <a:pt x="9761" y="1"/>
                    <a:pt x="6289" y="1"/>
                  </a:cubicBezTo>
                  <a:close/>
                </a:path>
              </a:pathLst>
            </a:custGeom>
            <a:solidFill>
              <a:srgbClr val="E7E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21;p18">
              <a:extLst>
                <a:ext uri="{FF2B5EF4-FFF2-40B4-BE49-F238E27FC236}">
                  <a16:creationId xmlns:a16="http://schemas.microsoft.com/office/drawing/2014/main" id="{31D55BAB-0CE1-388D-5613-E34F98BA0F6B}"/>
                </a:ext>
              </a:extLst>
            </p:cNvPr>
            <p:cNvSpPr/>
            <p:nvPr/>
          </p:nvSpPr>
          <p:spPr>
            <a:xfrm>
              <a:off x="4767034" y="3627481"/>
              <a:ext cx="469378" cy="375619"/>
            </a:xfrm>
            <a:custGeom>
              <a:avLst/>
              <a:gdLst/>
              <a:ahLst/>
              <a:cxnLst/>
              <a:rect l="l" t="t" r="r" b="b"/>
              <a:pathLst>
                <a:path w="3219" h="2576" extrusionOk="0">
                  <a:moveTo>
                    <a:pt x="2455" y="0"/>
                  </a:moveTo>
                  <a:cubicBezTo>
                    <a:pt x="2420" y="0"/>
                    <a:pt x="2384" y="10"/>
                    <a:pt x="2351" y="29"/>
                  </a:cubicBezTo>
                  <a:lnTo>
                    <a:pt x="1754" y="382"/>
                  </a:lnTo>
                  <a:lnTo>
                    <a:pt x="1475" y="543"/>
                  </a:lnTo>
                  <a:lnTo>
                    <a:pt x="236" y="1268"/>
                  </a:lnTo>
                  <a:cubicBezTo>
                    <a:pt x="59" y="1371"/>
                    <a:pt x="0" y="1601"/>
                    <a:pt x="103" y="1778"/>
                  </a:cubicBezTo>
                  <a:lnTo>
                    <a:pt x="461" y="2390"/>
                  </a:lnTo>
                  <a:cubicBezTo>
                    <a:pt x="529" y="2510"/>
                    <a:pt x="653" y="2576"/>
                    <a:pt x="779" y="2576"/>
                  </a:cubicBezTo>
                  <a:cubicBezTo>
                    <a:pt x="845" y="2576"/>
                    <a:pt x="910" y="2558"/>
                    <a:pt x="970" y="2522"/>
                  </a:cubicBezTo>
                  <a:lnTo>
                    <a:pt x="2043" y="1895"/>
                  </a:lnTo>
                  <a:lnTo>
                    <a:pt x="3086" y="1283"/>
                  </a:lnTo>
                  <a:cubicBezTo>
                    <a:pt x="3184" y="1224"/>
                    <a:pt x="3218" y="1097"/>
                    <a:pt x="3159" y="999"/>
                  </a:cubicBezTo>
                  <a:lnTo>
                    <a:pt x="2635" y="103"/>
                  </a:lnTo>
                  <a:cubicBezTo>
                    <a:pt x="2596" y="37"/>
                    <a:pt x="2526" y="0"/>
                    <a:pt x="2455" y="0"/>
                  </a:cubicBezTo>
                  <a:close/>
                </a:path>
              </a:pathLst>
            </a:custGeom>
            <a:solidFill>
              <a:srgbClr val="FFD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2;p18">
              <a:extLst>
                <a:ext uri="{FF2B5EF4-FFF2-40B4-BE49-F238E27FC236}">
                  <a16:creationId xmlns:a16="http://schemas.microsoft.com/office/drawing/2014/main" id="{C0264F3B-7C72-4C66-AFC0-8A008589250C}"/>
                </a:ext>
              </a:extLst>
            </p:cNvPr>
            <p:cNvSpPr/>
            <p:nvPr/>
          </p:nvSpPr>
          <p:spPr>
            <a:xfrm>
              <a:off x="4794155" y="3901027"/>
              <a:ext cx="397929" cy="333041"/>
            </a:xfrm>
            <a:custGeom>
              <a:avLst/>
              <a:gdLst/>
              <a:ahLst/>
              <a:cxnLst/>
              <a:rect l="l" t="t" r="r" b="b"/>
              <a:pathLst>
                <a:path w="2729" h="2284" extrusionOk="0">
                  <a:moveTo>
                    <a:pt x="1964" y="0"/>
                  </a:moveTo>
                  <a:cubicBezTo>
                    <a:pt x="1928" y="0"/>
                    <a:pt x="1891" y="9"/>
                    <a:pt x="1857" y="29"/>
                  </a:cubicBezTo>
                  <a:lnTo>
                    <a:pt x="236" y="979"/>
                  </a:lnTo>
                  <a:cubicBezTo>
                    <a:pt x="59" y="1082"/>
                    <a:pt x="1" y="1307"/>
                    <a:pt x="103" y="1488"/>
                  </a:cubicBezTo>
                  <a:lnTo>
                    <a:pt x="466" y="2100"/>
                  </a:lnTo>
                  <a:cubicBezTo>
                    <a:pt x="534" y="2218"/>
                    <a:pt x="657" y="2283"/>
                    <a:pt x="784" y="2283"/>
                  </a:cubicBezTo>
                  <a:cubicBezTo>
                    <a:pt x="847" y="2283"/>
                    <a:pt x="911" y="2267"/>
                    <a:pt x="970" y="2233"/>
                  </a:cubicBezTo>
                  <a:lnTo>
                    <a:pt x="1289" y="2047"/>
                  </a:lnTo>
                  <a:lnTo>
                    <a:pt x="1568" y="1885"/>
                  </a:lnTo>
                  <a:lnTo>
                    <a:pt x="2596" y="1283"/>
                  </a:lnTo>
                  <a:cubicBezTo>
                    <a:pt x="2694" y="1224"/>
                    <a:pt x="2728" y="1096"/>
                    <a:pt x="2670" y="999"/>
                  </a:cubicBezTo>
                  <a:lnTo>
                    <a:pt x="2146" y="102"/>
                  </a:lnTo>
                  <a:cubicBezTo>
                    <a:pt x="2106" y="37"/>
                    <a:pt x="2037" y="0"/>
                    <a:pt x="1964" y="0"/>
                  </a:cubicBezTo>
                  <a:close/>
                </a:path>
              </a:pathLst>
            </a:custGeom>
            <a:solidFill>
              <a:srgbClr val="FFD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3;p18">
              <a:extLst>
                <a:ext uri="{FF2B5EF4-FFF2-40B4-BE49-F238E27FC236}">
                  <a16:creationId xmlns:a16="http://schemas.microsoft.com/office/drawing/2014/main" id="{BAB9A63F-53C7-5A7C-5DFD-B01FD0321ABD}"/>
                </a:ext>
              </a:extLst>
            </p:cNvPr>
            <p:cNvSpPr/>
            <p:nvPr/>
          </p:nvSpPr>
          <p:spPr>
            <a:xfrm>
              <a:off x="4708417" y="3381056"/>
              <a:ext cx="470108" cy="375182"/>
            </a:xfrm>
            <a:custGeom>
              <a:avLst/>
              <a:gdLst/>
              <a:ahLst/>
              <a:cxnLst/>
              <a:rect l="l" t="t" r="r" b="b"/>
              <a:pathLst>
                <a:path w="3224" h="2573" extrusionOk="0">
                  <a:moveTo>
                    <a:pt x="2459" y="1"/>
                  </a:moveTo>
                  <a:cubicBezTo>
                    <a:pt x="2423" y="1"/>
                    <a:pt x="2386" y="10"/>
                    <a:pt x="2352" y="30"/>
                  </a:cubicBezTo>
                  <a:lnTo>
                    <a:pt x="2156" y="147"/>
                  </a:lnTo>
                  <a:lnTo>
                    <a:pt x="1877" y="309"/>
                  </a:lnTo>
                  <a:lnTo>
                    <a:pt x="236" y="1269"/>
                  </a:lnTo>
                  <a:cubicBezTo>
                    <a:pt x="60" y="1371"/>
                    <a:pt x="1" y="1602"/>
                    <a:pt x="104" y="1778"/>
                  </a:cubicBezTo>
                  <a:lnTo>
                    <a:pt x="466" y="2390"/>
                  </a:lnTo>
                  <a:cubicBezTo>
                    <a:pt x="535" y="2508"/>
                    <a:pt x="658" y="2573"/>
                    <a:pt x="784" y="2573"/>
                  </a:cubicBezTo>
                  <a:cubicBezTo>
                    <a:pt x="848" y="2573"/>
                    <a:pt x="912" y="2557"/>
                    <a:pt x="971" y="2522"/>
                  </a:cubicBezTo>
                  <a:lnTo>
                    <a:pt x="1877" y="1993"/>
                  </a:lnTo>
                  <a:lnTo>
                    <a:pt x="2156" y="1832"/>
                  </a:lnTo>
                  <a:lnTo>
                    <a:pt x="3086" y="1283"/>
                  </a:lnTo>
                  <a:cubicBezTo>
                    <a:pt x="3189" y="1224"/>
                    <a:pt x="3223" y="1097"/>
                    <a:pt x="3165" y="999"/>
                  </a:cubicBezTo>
                  <a:lnTo>
                    <a:pt x="2641" y="103"/>
                  </a:lnTo>
                  <a:cubicBezTo>
                    <a:pt x="2601" y="38"/>
                    <a:pt x="2532" y="1"/>
                    <a:pt x="2459" y="1"/>
                  </a:cubicBezTo>
                  <a:close/>
                </a:path>
              </a:pathLst>
            </a:custGeom>
            <a:solidFill>
              <a:srgbClr val="FFD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4;p18">
              <a:extLst>
                <a:ext uri="{FF2B5EF4-FFF2-40B4-BE49-F238E27FC236}">
                  <a16:creationId xmlns:a16="http://schemas.microsoft.com/office/drawing/2014/main" id="{3FDB936F-53CC-36DC-DCD7-2CB6A23C5D64}"/>
                </a:ext>
              </a:extLst>
            </p:cNvPr>
            <p:cNvSpPr/>
            <p:nvPr/>
          </p:nvSpPr>
          <p:spPr>
            <a:xfrm>
              <a:off x="5022645" y="3070327"/>
              <a:ext cx="149460" cy="245844"/>
            </a:xfrm>
            <a:custGeom>
              <a:avLst/>
              <a:gdLst/>
              <a:ahLst/>
              <a:cxnLst/>
              <a:rect l="l" t="t" r="r" b="b"/>
              <a:pathLst>
                <a:path w="1025" h="1686" extrusionOk="0">
                  <a:moveTo>
                    <a:pt x="191" y="0"/>
                  </a:moveTo>
                  <a:cubicBezTo>
                    <a:pt x="127" y="0"/>
                    <a:pt x="63" y="8"/>
                    <a:pt x="1" y="25"/>
                  </a:cubicBezTo>
                  <a:lnTo>
                    <a:pt x="1" y="1685"/>
                  </a:lnTo>
                  <a:cubicBezTo>
                    <a:pt x="344" y="1485"/>
                    <a:pt x="564" y="1352"/>
                    <a:pt x="564" y="1352"/>
                  </a:cubicBezTo>
                  <a:cubicBezTo>
                    <a:pt x="907" y="1152"/>
                    <a:pt x="1024" y="706"/>
                    <a:pt x="824" y="358"/>
                  </a:cubicBezTo>
                  <a:cubicBezTo>
                    <a:pt x="687" y="128"/>
                    <a:pt x="441" y="0"/>
                    <a:pt x="191" y="0"/>
                  </a:cubicBezTo>
                  <a:close/>
                </a:path>
              </a:pathLst>
            </a:custGeom>
            <a:solidFill>
              <a:srgbClr val="FFD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5;p18">
              <a:extLst>
                <a:ext uri="{FF2B5EF4-FFF2-40B4-BE49-F238E27FC236}">
                  <a16:creationId xmlns:a16="http://schemas.microsoft.com/office/drawing/2014/main" id="{08DED949-9C9D-979D-B05C-042DD4749D76}"/>
                </a:ext>
              </a:extLst>
            </p:cNvPr>
            <p:cNvSpPr/>
            <p:nvPr/>
          </p:nvSpPr>
          <p:spPr>
            <a:xfrm>
              <a:off x="4052985" y="2790366"/>
              <a:ext cx="1011956" cy="1457713"/>
            </a:xfrm>
            <a:custGeom>
              <a:avLst/>
              <a:gdLst/>
              <a:ahLst/>
              <a:cxnLst/>
              <a:rect l="l" t="t" r="r" b="b"/>
              <a:pathLst>
                <a:path w="6940" h="9997" extrusionOk="0">
                  <a:moveTo>
                    <a:pt x="0" y="1"/>
                  </a:moveTo>
                  <a:lnTo>
                    <a:pt x="0" y="6735"/>
                  </a:lnTo>
                  <a:cubicBezTo>
                    <a:pt x="25" y="6730"/>
                    <a:pt x="49" y="6730"/>
                    <a:pt x="73" y="6730"/>
                  </a:cubicBezTo>
                  <a:lnTo>
                    <a:pt x="2752" y="6730"/>
                  </a:lnTo>
                  <a:lnTo>
                    <a:pt x="2752" y="7004"/>
                  </a:lnTo>
                  <a:cubicBezTo>
                    <a:pt x="2752" y="7656"/>
                    <a:pt x="2223" y="8185"/>
                    <a:pt x="1572" y="8185"/>
                  </a:cubicBezTo>
                  <a:lnTo>
                    <a:pt x="1126" y="8185"/>
                  </a:lnTo>
                  <a:lnTo>
                    <a:pt x="1126" y="9453"/>
                  </a:lnTo>
                  <a:cubicBezTo>
                    <a:pt x="1293" y="9561"/>
                    <a:pt x="1543" y="9742"/>
                    <a:pt x="1817" y="9997"/>
                  </a:cubicBezTo>
                  <a:lnTo>
                    <a:pt x="6372" y="9997"/>
                  </a:lnTo>
                  <a:lnTo>
                    <a:pt x="6372" y="9664"/>
                  </a:lnTo>
                  <a:lnTo>
                    <a:pt x="6053" y="9850"/>
                  </a:lnTo>
                  <a:cubicBezTo>
                    <a:pt x="5994" y="9884"/>
                    <a:pt x="5930" y="9900"/>
                    <a:pt x="5867" y="9900"/>
                  </a:cubicBezTo>
                  <a:cubicBezTo>
                    <a:pt x="5740" y="9900"/>
                    <a:pt x="5617" y="9835"/>
                    <a:pt x="5549" y="9717"/>
                  </a:cubicBezTo>
                  <a:lnTo>
                    <a:pt x="5186" y="9105"/>
                  </a:lnTo>
                  <a:cubicBezTo>
                    <a:pt x="5084" y="8924"/>
                    <a:pt x="5142" y="8699"/>
                    <a:pt x="5319" y="8596"/>
                  </a:cubicBezTo>
                  <a:lnTo>
                    <a:pt x="6940" y="7646"/>
                  </a:lnTo>
                  <a:lnTo>
                    <a:pt x="6940" y="7636"/>
                  </a:lnTo>
                  <a:lnTo>
                    <a:pt x="5867" y="8263"/>
                  </a:lnTo>
                  <a:cubicBezTo>
                    <a:pt x="5807" y="8299"/>
                    <a:pt x="5742" y="8317"/>
                    <a:pt x="5676" y="8317"/>
                  </a:cubicBezTo>
                  <a:cubicBezTo>
                    <a:pt x="5550" y="8317"/>
                    <a:pt x="5426" y="8251"/>
                    <a:pt x="5358" y="8131"/>
                  </a:cubicBezTo>
                  <a:lnTo>
                    <a:pt x="5000" y="7519"/>
                  </a:lnTo>
                  <a:cubicBezTo>
                    <a:pt x="4897" y="7342"/>
                    <a:pt x="4956" y="7112"/>
                    <a:pt x="5133" y="7009"/>
                  </a:cubicBezTo>
                  <a:lnTo>
                    <a:pt x="6372" y="6284"/>
                  </a:lnTo>
                  <a:lnTo>
                    <a:pt x="6372" y="6044"/>
                  </a:lnTo>
                  <a:lnTo>
                    <a:pt x="5466" y="6573"/>
                  </a:lnTo>
                  <a:cubicBezTo>
                    <a:pt x="5407" y="6608"/>
                    <a:pt x="5343" y="6624"/>
                    <a:pt x="5279" y="6624"/>
                  </a:cubicBezTo>
                  <a:cubicBezTo>
                    <a:pt x="5153" y="6624"/>
                    <a:pt x="5030" y="6559"/>
                    <a:pt x="4961" y="6441"/>
                  </a:cubicBezTo>
                  <a:lnTo>
                    <a:pt x="4599" y="5829"/>
                  </a:lnTo>
                  <a:cubicBezTo>
                    <a:pt x="4496" y="5653"/>
                    <a:pt x="4555" y="5422"/>
                    <a:pt x="4731" y="5320"/>
                  </a:cubicBezTo>
                  <a:lnTo>
                    <a:pt x="6372" y="4360"/>
                  </a:lnTo>
                  <a:lnTo>
                    <a:pt x="63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226;p18">
              <a:extLst>
                <a:ext uri="{FF2B5EF4-FFF2-40B4-BE49-F238E27FC236}">
                  <a16:creationId xmlns:a16="http://schemas.microsoft.com/office/drawing/2014/main" id="{DC055E01-1A5C-95CE-174C-ACE84869036F}"/>
                </a:ext>
              </a:extLst>
            </p:cNvPr>
            <p:cNvSpPr/>
            <p:nvPr/>
          </p:nvSpPr>
          <p:spPr>
            <a:xfrm>
              <a:off x="4052985" y="2790366"/>
              <a:ext cx="929133" cy="58763"/>
            </a:xfrm>
            <a:custGeom>
              <a:avLst/>
              <a:gdLst/>
              <a:ahLst/>
              <a:cxnLst/>
              <a:rect l="l" t="t" r="r" b="b"/>
              <a:pathLst>
                <a:path w="6372" h="403" extrusionOk="0">
                  <a:moveTo>
                    <a:pt x="0" y="1"/>
                  </a:moveTo>
                  <a:lnTo>
                    <a:pt x="0" y="403"/>
                  </a:lnTo>
                  <a:lnTo>
                    <a:pt x="6372" y="403"/>
                  </a:lnTo>
                  <a:lnTo>
                    <a:pt x="6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7;p18">
              <a:extLst>
                <a:ext uri="{FF2B5EF4-FFF2-40B4-BE49-F238E27FC236}">
                  <a16:creationId xmlns:a16="http://schemas.microsoft.com/office/drawing/2014/main" id="{38FE291A-E91E-7C4A-3116-D9375F96C003}"/>
                </a:ext>
              </a:extLst>
            </p:cNvPr>
            <p:cNvSpPr/>
            <p:nvPr/>
          </p:nvSpPr>
          <p:spPr>
            <a:xfrm>
              <a:off x="4317782" y="4175739"/>
              <a:ext cx="705016" cy="210848"/>
            </a:xfrm>
            <a:custGeom>
              <a:avLst/>
              <a:gdLst/>
              <a:ahLst/>
              <a:cxnLst/>
              <a:rect l="l" t="t" r="r" b="b"/>
              <a:pathLst>
                <a:path w="4835" h="1446" extrusionOk="0">
                  <a:moveTo>
                    <a:pt x="1588" y="657"/>
                  </a:moveTo>
                  <a:cubicBezTo>
                    <a:pt x="1637" y="657"/>
                    <a:pt x="1671" y="696"/>
                    <a:pt x="1671" y="740"/>
                  </a:cubicBezTo>
                  <a:lnTo>
                    <a:pt x="1671" y="1181"/>
                  </a:lnTo>
                  <a:cubicBezTo>
                    <a:pt x="1671" y="1225"/>
                    <a:pt x="1637" y="1260"/>
                    <a:pt x="1588" y="1260"/>
                  </a:cubicBezTo>
                  <a:lnTo>
                    <a:pt x="1147" y="1260"/>
                  </a:lnTo>
                  <a:cubicBezTo>
                    <a:pt x="1103" y="1260"/>
                    <a:pt x="1069" y="1225"/>
                    <a:pt x="1069" y="1181"/>
                  </a:cubicBezTo>
                  <a:lnTo>
                    <a:pt x="1069" y="740"/>
                  </a:lnTo>
                  <a:cubicBezTo>
                    <a:pt x="1069" y="696"/>
                    <a:pt x="1103" y="657"/>
                    <a:pt x="1147" y="657"/>
                  </a:cubicBezTo>
                  <a:close/>
                  <a:moveTo>
                    <a:pt x="4835" y="1"/>
                  </a:moveTo>
                  <a:lnTo>
                    <a:pt x="4556" y="163"/>
                  </a:lnTo>
                  <a:lnTo>
                    <a:pt x="4556" y="496"/>
                  </a:lnTo>
                  <a:lnTo>
                    <a:pt x="1" y="496"/>
                  </a:lnTo>
                  <a:cubicBezTo>
                    <a:pt x="261" y="740"/>
                    <a:pt x="545" y="1054"/>
                    <a:pt x="775" y="1446"/>
                  </a:cubicBezTo>
                  <a:lnTo>
                    <a:pt x="4242" y="1446"/>
                  </a:lnTo>
                  <a:cubicBezTo>
                    <a:pt x="4355" y="1446"/>
                    <a:pt x="4463" y="1411"/>
                    <a:pt x="4556" y="1353"/>
                  </a:cubicBezTo>
                  <a:cubicBezTo>
                    <a:pt x="4722" y="1250"/>
                    <a:pt x="4835" y="1064"/>
                    <a:pt x="4835" y="853"/>
                  </a:cubicBezTo>
                  <a:lnTo>
                    <a:pt x="4835" y="1"/>
                  </a:lnTo>
                  <a:close/>
                </a:path>
              </a:pathLst>
            </a:custGeom>
            <a:solidFill>
              <a:srgbClr val="BFC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8;p18">
              <a:extLst>
                <a:ext uri="{FF2B5EF4-FFF2-40B4-BE49-F238E27FC236}">
                  <a16:creationId xmlns:a16="http://schemas.microsoft.com/office/drawing/2014/main" id="{3BDD7F2E-E428-221C-8ECB-2A0535A1915A}"/>
                </a:ext>
              </a:extLst>
            </p:cNvPr>
            <p:cNvSpPr/>
            <p:nvPr/>
          </p:nvSpPr>
          <p:spPr>
            <a:xfrm>
              <a:off x="4981963" y="3648040"/>
              <a:ext cx="40828" cy="58763"/>
            </a:xfrm>
            <a:custGeom>
              <a:avLst/>
              <a:gdLst/>
              <a:ahLst/>
              <a:cxnLst/>
              <a:rect l="l" t="t" r="r" b="b"/>
              <a:pathLst>
                <a:path w="280" h="403" extrusionOk="0">
                  <a:moveTo>
                    <a:pt x="280" y="1"/>
                  </a:moveTo>
                  <a:lnTo>
                    <a:pt x="1" y="162"/>
                  </a:lnTo>
                  <a:lnTo>
                    <a:pt x="1" y="402"/>
                  </a:lnTo>
                  <a:lnTo>
                    <a:pt x="280" y="241"/>
                  </a:lnTo>
                  <a:lnTo>
                    <a:pt x="280" y="1"/>
                  </a:lnTo>
                  <a:close/>
                </a:path>
              </a:pathLst>
            </a:custGeom>
            <a:solidFill>
              <a:srgbClr val="BFC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9;p18">
              <a:extLst>
                <a:ext uri="{FF2B5EF4-FFF2-40B4-BE49-F238E27FC236}">
                  <a16:creationId xmlns:a16="http://schemas.microsoft.com/office/drawing/2014/main" id="{504D5397-DD7D-E66C-B83A-51443D9ABC11}"/>
                </a:ext>
              </a:extLst>
            </p:cNvPr>
            <p:cNvSpPr/>
            <p:nvPr/>
          </p:nvSpPr>
          <p:spPr>
            <a:xfrm>
              <a:off x="4012157" y="2651843"/>
              <a:ext cx="1010644" cy="1132108"/>
            </a:xfrm>
            <a:custGeom>
              <a:avLst/>
              <a:gdLst/>
              <a:ahLst/>
              <a:cxnLst/>
              <a:rect l="l" t="t" r="r" b="b"/>
              <a:pathLst>
                <a:path w="6931" h="7764" extrusionOk="0">
                  <a:moveTo>
                    <a:pt x="593" y="1"/>
                  </a:moveTo>
                  <a:cubicBezTo>
                    <a:pt x="265" y="1"/>
                    <a:pt x="1" y="270"/>
                    <a:pt x="1" y="593"/>
                  </a:cubicBezTo>
                  <a:lnTo>
                    <a:pt x="1" y="7763"/>
                  </a:lnTo>
                  <a:cubicBezTo>
                    <a:pt x="84" y="7724"/>
                    <a:pt x="177" y="7695"/>
                    <a:pt x="280" y="7685"/>
                  </a:cubicBezTo>
                  <a:lnTo>
                    <a:pt x="280" y="951"/>
                  </a:lnTo>
                  <a:lnTo>
                    <a:pt x="6652" y="951"/>
                  </a:lnTo>
                  <a:lnTo>
                    <a:pt x="6652" y="5310"/>
                  </a:lnTo>
                  <a:lnTo>
                    <a:pt x="6931" y="5148"/>
                  </a:lnTo>
                  <a:lnTo>
                    <a:pt x="6931" y="4555"/>
                  </a:lnTo>
                  <a:lnTo>
                    <a:pt x="6931" y="2895"/>
                  </a:lnTo>
                  <a:cubicBezTo>
                    <a:pt x="6931" y="1553"/>
                    <a:pt x="6931" y="593"/>
                    <a:pt x="6931" y="593"/>
                  </a:cubicBezTo>
                  <a:cubicBezTo>
                    <a:pt x="6931" y="270"/>
                    <a:pt x="6666" y="1"/>
                    <a:pt x="6338" y="1"/>
                  </a:cubicBezTo>
                  <a:close/>
                </a:path>
              </a:pathLst>
            </a:custGeom>
            <a:solidFill>
              <a:srgbClr val="BFC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30;p18">
              <a:extLst>
                <a:ext uri="{FF2B5EF4-FFF2-40B4-BE49-F238E27FC236}">
                  <a16:creationId xmlns:a16="http://schemas.microsoft.com/office/drawing/2014/main" id="{CB7E6BD0-9F72-B20E-7EDB-1EC0EC6FD702}"/>
                </a:ext>
              </a:extLst>
            </p:cNvPr>
            <p:cNvSpPr/>
            <p:nvPr/>
          </p:nvSpPr>
          <p:spPr>
            <a:xfrm>
              <a:off x="3947999" y="3771690"/>
              <a:ext cx="1034120" cy="1099883"/>
            </a:xfrm>
            <a:custGeom>
              <a:avLst/>
              <a:gdLst/>
              <a:ahLst/>
              <a:cxnLst/>
              <a:rect l="l" t="t" r="r" b="b"/>
              <a:pathLst>
                <a:path w="7092" h="7543" extrusionOk="0">
                  <a:moveTo>
                    <a:pt x="793" y="0"/>
                  </a:moveTo>
                  <a:cubicBezTo>
                    <a:pt x="769" y="0"/>
                    <a:pt x="745" y="0"/>
                    <a:pt x="720" y="5"/>
                  </a:cubicBezTo>
                  <a:cubicBezTo>
                    <a:pt x="617" y="15"/>
                    <a:pt x="524" y="44"/>
                    <a:pt x="441" y="83"/>
                  </a:cubicBezTo>
                  <a:cubicBezTo>
                    <a:pt x="181" y="216"/>
                    <a:pt x="0" y="485"/>
                    <a:pt x="0" y="793"/>
                  </a:cubicBezTo>
                  <a:lnTo>
                    <a:pt x="0" y="1455"/>
                  </a:lnTo>
                  <a:lnTo>
                    <a:pt x="0" y="7542"/>
                  </a:lnTo>
                  <a:lnTo>
                    <a:pt x="5186" y="7542"/>
                  </a:lnTo>
                  <a:lnTo>
                    <a:pt x="5186" y="6798"/>
                  </a:lnTo>
                  <a:lnTo>
                    <a:pt x="6097" y="6156"/>
                  </a:lnTo>
                  <a:cubicBezTo>
                    <a:pt x="6719" y="5715"/>
                    <a:pt x="7092" y="5000"/>
                    <a:pt x="7092" y="4241"/>
                  </a:cubicBezTo>
                  <a:lnTo>
                    <a:pt x="7092" y="4124"/>
                  </a:lnTo>
                  <a:cubicBezTo>
                    <a:pt x="6999" y="4182"/>
                    <a:pt x="6891" y="4217"/>
                    <a:pt x="6778" y="4217"/>
                  </a:cubicBezTo>
                  <a:lnTo>
                    <a:pt x="4099" y="4217"/>
                  </a:lnTo>
                  <a:lnTo>
                    <a:pt x="3683" y="5074"/>
                  </a:lnTo>
                  <a:cubicBezTo>
                    <a:pt x="3590" y="4755"/>
                    <a:pt x="3463" y="4471"/>
                    <a:pt x="3311" y="4217"/>
                  </a:cubicBezTo>
                  <a:cubicBezTo>
                    <a:pt x="3081" y="3825"/>
                    <a:pt x="2797" y="3511"/>
                    <a:pt x="2537" y="3267"/>
                  </a:cubicBezTo>
                  <a:cubicBezTo>
                    <a:pt x="2263" y="3012"/>
                    <a:pt x="2013" y="2831"/>
                    <a:pt x="1846" y="2723"/>
                  </a:cubicBezTo>
                  <a:lnTo>
                    <a:pt x="1846" y="1455"/>
                  </a:lnTo>
                  <a:lnTo>
                    <a:pt x="2292" y="1455"/>
                  </a:lnTo>
                  <a:cubicBezTo>
                    <a:pt x="2943" y="1455"/>
                    <a:pt x="3472" y="926"/>
                    <a:pt x="3472" y="274"/>
                  </a:cubicBezTo>
                  <a:lnTo>
                    <a:pt x="3472" y="0"/>
                  </a:lnTo>
                  <a:close/>
                </a:path>
              </a:pathLst>
            </a:custGeom>
            <a:solidFill>
              <a:srgbClr val="FFD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31;p18">
              <a:extLst>
                <a:ext uri="{FF2B5EF4-FFF2-40B4-BE49-F238E27FC236}">
                  <a16:creationId xmlns:a16="http://schemas.microsoft.com/office/drawing/2014/main" id="{C1DEA769-6E2E-8938-6A5E-BFB6A7A680D4}"/>
                </a:ext>
              </a:extLst>
            </p:cNvPr>
            <p:cNvSpPr/>
            <p:nvPr/>
          </p:nvSpPr>
          <p:spPr>
            <a:xfrm>
              <a:off x="3907171" y="4871415"/>
              <a:ext cx="948527" cy="272091"/>
            </a:xfrm>
            <a:custGeom>
              <a:avLst/>
              <a:gdLst/>
              <a:ahLst/>
              <a:cxnLst/>
              <a:rect l="l" t="t" r="r" b="b"/>
              <a:pathLst>
                <a:path w="6505" h="1866" extrusionOk="0">
                  <a:moveTo>
                    <a:pt x="5873" y="598"/>
                  </a:moveTo>
                  <a:cubicBezTo>
                    <a:pt x="6054" y="598"/>
                    <a:pt x="6201" y="749"/>
                    <a:pt x="6201" y="931"/>
                  </a:cubicBezTo>
                  <a:cubicBezTo>
                    <a:pt x="6201" y="1117"/>
                    <a:pt x="6054" y="1264"/>
                    <a:pt x="5873" y="1264"/>
                  </a:cubicBezTo>
                  <a:cubicBezTo>
                    <a:pt x="5687" y="1264"/>
                    <a:pt x="5540" y="1117"/>
                    <a:pt x="5540" y="931"/>
                  </a:cubicBezTo>
                  <a:cubicBezTo>
                    <a:pt x="5540" y="749"/>
                    <a:pt x="5687" y="598"/>
                    <a:pt x="5873" y="598"/>
                  </a:cubicBezTo>
                  <a:close/>
                  <a:moveTo>
                    <a:pt x="1" y="0"/>
                  </a:moveTo>
                  <a:lnTo>
                    <a:pt x="1" y="1866"/>
                  </a:lnTo>
                  <a:lnTo>
                    <a:pt x="6505" y="1866"/>
                  </a:lnTo>
                  <a:lnTo>
                    <a:pt x="65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2;p18">
              <a:extLst>
                <a:ext uri="{FF2B5EF4-FFF2-40B4-BE49-F238E27FC236}">
                  <a16:creationId xmlns:a16="http://schemas.microsoft.com/office/drawing/2014/main" id="{3B0A1171-E6DB-79F7-A6E0-9EF08E65F22E}"/>
                </a:ext>
              </a:extLst>
            </p:cNvPr>
            <p:cNvSpPr/>
            <p:nvPr/>
          </p:nvSpPr>
          <p:spPr>
            <a:xfrm>
              <a:off x="4714833" y="4958466"/>
              <a:ext cx="96675" cy="97259"/>
            </a:xfrm>
            <a:custGeom>
              <a:avLst/>
              <a:gdLst/>
              <a:ahLst/>
              <a:cxnLst/>
              <a:rect l="l" t="t" r="r" b="b"/>
              <a:pathLst>
                <a:path w="663" h="667" extrusionOk="0">
                  <a:moveTo>
                    <a:pt x="334" y="1"/>
                  </a:moveTo>
                  <a:cubicBezTo>
                    <a:pt x="148" y="1"/>
                    <a:pt x="1" y="152"/>
                    <a:pt x="1" y="334"/>
                  </a:cubicBezTo>
                  <a:cubicBezTo>
                    <a:pt x="1" y="520"/>
                    <a:pt x="148" y="667"/>
                    <a:pt x="334" y="667"/>
                  </a:cubicBezTo>
                  <a:cubicBezTo>
                    <a:pt x="515" y="667"/>
                    <a:pt x="662" y="520"/>
                    <a:pt x="662" y="334"/>
                  </a:cubicBezTo>
                  <a:cubicBezTo>
                    <a:pt x="662" y="152"/>
                    <a:pt x="515" y="1"/>
                    <a:pt x="334" y="1"/>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33;p18">
              <a:extLst>
                <a:ext uri="{FF2B5EF4-FFF2-40B4-BE49-F238E27FC236}">
                  <a16:creationId xmlns:a16="http://schemas.microsoft.com/office/drawing/2014/main" id="{067A7A51-B011-4B0C-5A06-76C18216784F}"/>
                </a:ext>
              </a:extLst>
            </p:cNvPr>
            <p:cNvSpPr/>
            <p:nvPr/>
          </p:nvSpPr>
          <p:spPr>
            <a:xfrm>
              <a:off x="4473511" y="4271539"/>
              <a:ext cx="87926" cy="87926"/>
            </a:xfrm>
            <a:custGeom>
              <a:avLst/>
              <a:gdLst/>
              <a:ahLst/>
              <a:cxnLst/>
              <a:rect l="l" t="t" r="r" b="b"/>
              <a:pathLst>
                <a:path w="603" h="603" extrusionOk="0">
                  <a:moveTo>
                    <a:pt x="79" y="0"/>
                  </a:moveTo>
                  <a:cubicBezTo>
                    <a:pt x="35" y="0"/>
                    <a:pt x="1" y="39"/>
                    <a:pt x="1" y="83"/>
                  </a:cubicBezTo>
                  <a:lnTo>
                    <a:pt x="1" y="524"/>
                  </a:lnTo>
                  <a:cubicBezTo>
                    <a:pt x="1" y="568"/>
                    <a:pt x="35" y="603"/>
                    <a:pt x="79" y="603"/>
                  </a:cubicBezTo>
                  <a:lnTo>
                    <a:pt x="520" y="603"/>
                  </a:lnTo>
                  <a:cubicBezTo>
                    <a:pt x="569" y="603"/>
                    <a:pt x="603" y="568"/>
                    <a:pt x="603" y="524"/>
                  </a:cubicBezTo>
                  <a:lnTo>
                    <a:pt x="603" y="83"/>
                  </a:lnTo>
                  <a:cubicBezTo>
                    <a:pt x="603" y="39"/>
                    <a:pt x="569" y="0"/>
                    <a:pt x="520" y="0"/>
                  </a:cubicBezTo>
                  <a:close/>
                </a:path>
              </a:pathLst>
            </a:custGeom>
            <a:solidFill>
              <a:srgbClr val="A2A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4;p18">
              <a:extLst>
                <a:ext uri="{FF2B5EF4-FFF2-40B4-BE49-F238E27FC236}">
                  <a16:creationId xmlns:a16="http://schemas.microsoft.com/office/drawing/2014/main" id="{FF36C8C8-46E3-A474-9C6C-695D807EC5CA}"/>
                </a:ext>
              </a:extLst>
            </p:cNvPr>
            <p:cNvSpPr/>
            <p:nvPr/>
          </p:nvSpPr>
          <p:spPr>
            <a:xfrm>
              <a:off x="4430642" y="4386440"/>
              <a:ext cx="115194" cy="125109"/>
            </a:xfrm>
            <a:custGeom>
              <a:avLst/>
              <a:gdLst/>
              <a:ahLst/>
              <a:cxnLst/>
              <a:rect l="l" t="t" r="r" b="b"/>
              <a:pathLst>
                <a:path w="790" h="858" extrusionOk="0">
                  <a:moveTo>
                    <a:pt x="1" y="1"/>
                  </a:moveTo>
                  <a:cubicBezTo>
                    <a:pt x="153" y="255"/>
                    <a:pt x="280" y="539"/>
                    <a:pt x="373" y="858"/>
                  </a:cubicBezTo>
                  <a:lnTo>
                    <a:pt x="789" y="1"/>
                  </a:lnTo>
                  <a:close/>
                </a:path>
              </a:pathLst>
            </a:custGeom>
            <a:solidFill>
              <a:srgbClr val="FFC3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5;p18">
              <a:extLst>
                <a:ext uri="{FF2B5EF4-FFF2-40B4-BE49-F238E27FC236}">
                  <a16:creationId xmlns:a16="http://schemas.microsoft.com/office/drawing/2014/main" id="{3DC7E9E7-3C92-A74B-7D15-21DAB637D6FF}"/>
                </a:ext>
              </a:extLst>
            </p:cNvPr>
            <p:cNvSpPr/>
            <p:nvPr/>
          </p:nvSpPr>
          <p:spPr>
            <a:xfrm>
              <a:off x="4078648" y="2806113"/>
              <a:ext cx="24351" cy="27267"/>
            </a:xfrm>
            <a:custGeom>
              <a:avLst/>
              <a:gdLst/>
              <a:ahLst/>
              <a:cxnLst/>
              <a:rect l="l" t="t" r="r" b="b"/>
              <a:pathLst>
                <a:path w="167" h="187" extrusionOk="0">
                  <a:moveTo>
                    <a:pt x="0" y="1"/>
                  </a:moveTo>
                  <a:lnTo>
                    <a:pt x="0" y="187"/>
                  </a:lnTo>
                  <a:lnTo>
                    <a:pt x="167" y="94"/>
                  </a:lnTo>
                  <a:lnTo>
                    <a:pt x="0"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6;p18">
              <a:extLst>
                <a:ext uri="{FF2B5EF4-FFF2-40B4-BE49-F238E27FC236}">
                  <a16:creationId xmlns:a16="http://schemas.microsoft.com/office/drawing/2014/main" id="{DB9AB4B5-DDBC-E4F6-B76C-B81A09D81108}"/>
                </a:ext>
              </a:extLst>
            </p:cNvPr>
            <p:cNvSpPr/>
            <p:nvPr/>
          </p:nvSpPr>
          <p:spPr>
            <a:xfrm>
              <a:off x="4144264" y="2806113"/>
              <a:ext cx="24497" cy="27267"/>
            </a:xfrm>
            <a:custGeom>
              <a:avLst/>
              <a:gdLst/>
              <a:ahLst/>
              <a:cxnLst/>
              <a:rect l="l" t="t" r="r" b="b"/>
              <a:pathLst>
                <a:path w="168" h="187" extrusionOk="0">
                  <a:moveTo>
                    <a:pt x="1" y="1"/>
                  </a:moveTo>
                  <a:lnTo>
                    <a:pt x="1" y="187"/>
                  </a:lnTo>
                  <a:lnTo>
                    <a:pt x="167" y="94"/>
                  </a:lnTo>
                  <a:lnTo>
                    <a:pt x="1"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7;p18">
              <a:extLst>
                <a:ext uri="{FF2B5EF4-FFF2-40B4-BE49-F238E27FC236}">
                  <a16:creationId xmlns:a16="http://schemas.microsoft.com/office/drawing/2014/main" id="{D326FF50-9264-C923-A55D-66C4AD618927}"/>
                </a:ext>
              </a:extLst>
            </p:cNvPr>
            <p:cNvSpPr/>
            <p:nvPr/>
          </p:nvSpPr>
          <p:spPr>
            <a:xfrm>
              <a:off x="4111456" y="2806113"/>
              <a:ext cx="24497" cy="27267"/>
            </a:xfrm>
            <a:custGeom>
              <a:avLst/>
              <a:gdLst/>
              <a:ahLst/>
              <a:cxnLst/>
              <a:rect l="l" t="t" r="r" b="b"/>
              <a:pathLst>
                <a:path w="168" h="187" extrusionOk="0">
                  <a:moveTo>
                    <a:pt x="1" y="1"/>
                  </a:moveTo>
                  <a:lnTo>
                    <a:pt x="1" y="187"/>
                  </a:lnTo>
                  <a:lnTo>
                    <a:pt x="167" y="94"/>
                  </a:lnTo>
                  <a:lnTo>
                    <a:pt x="1"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8;p18">
              <a:extLst>
                <a:ext uri="{FF2B5EF4-FFF2-40B4-BE49-F238E27FC236}">
                  <a16:creationId xmlns:a16="http://schemas.microsoft.com/office/drawing/2014/main" id="{EDD4DAF3-33F8-3B54-EB5A-B6A9A225DCEF}"/>
                </a:ext>
              </a:extLst>
            </p:cNvPr>
            <p:cNvSpPr/>
            <p:nvPr/>
          </p:nvSpPr>
          <p:spPr>
            <a:xfrm>
              <a:off x="4177218" y="2806113"/>
              <a:ext cx="23622" cy="27267"/>
            </a:xfrm>
            <a:custGeom>
              <a:avLst/>
              <a:gdLst/>
              <a:ahLst/>
              <a:cxnLst/>
              <a:rect l="l" t="t" r="r" b="b"/>
              <a:pathLst>
                <a:path w="162" h="187" extrusionOk="0">
                  <a:moveTo>
                    <a:pt x="0" y="1"/>
                  </a:moveTo>
                  <a:lnTo>
                    <a:pt x="0" y="187"/>
                  </a:lnTo>
                  <a:lnTo>
                    <a:pt x="162" y="94"/>
                  </a:lnTo>
                  <a:lnTo>
                    <a:pt x="0"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9;p18">
              <a:extLst>
                <a:ext uri="{FF2B5EF4-FFF2-40B4-BE49-F238E27FC236}">
                  <a16:creationId xmlns:a16="http://schemas.microsoft.com/office/drawing/2014/main" id="{8EC6FF1C-523A-1DEB-B52F-A9A8EADA9A70}"/>
                </a:ext>
              </a:extLst>
            </p:cNvPr>
            <p:cNvSpPr/>
            <p:nvPr/>
          </p:nvSpPr>
          <p:spPr>
            <a:xfrm>
              <a:off x="4884851" y="2806842"/>
              <a:ext cx="81511" cy="25809"/>
            </a:xfrm>
            <a:custGeom>
              <a:avLst/>
              <a:gdLst/>
              <a:ahLst/>
              <a:cxnLst/>
              <a:rect l="l" t="t" r="r" b="b"/>
              <a:pathLst>
                <a:path w="559" h="177" extrusionOk="0">
                  <a:moveTo>
                    <a:pt x="1" y="1"/>
                  </a:moveTo>
                  <a:lnTo>
                    <a:pt x="1" y="177"/>
                  </a:lnTo>
                  <a:lnTo>
                    <a:pt x="559" y="177"/>
                  </a:lnTo>
                  <a:lnTo>
                    <a:pt x="559"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40;p18">
              <a:extLst>
                <a:ext uri="{FF2B5EF4-FFF2-40B4-BE49-F238E27FC236}">
                  <a16:creationId xmlns:a16="http://schemas.microsoft.com/office/drawing/2014/main" id="{F12CF477-A54B-FBD4-444F-BA7528FDEEEE}"/>
                </a:ext>
              </a:extLst>
            </p:cNvPr>
            <p:cNvSpPr/>
            <p:nvPr/>
          </p:nvSpPr>
          <p:spPr>
            <a:xfrm>
              <a:off x="4884851" y="2806842"/>
              <a:ext cx="23768" cy="25809"/>
            </a:xfrm>
            <a:custGeom>
              <a:avLst/>
              <a:gdLst/>
              <a:ahLst/>
              <a:cxnLst/>
              <a:rect l="l" t="t" r="r" b="b"/>
              <a:pathLst>
                <a:path w="163" h="177" extrusionOk="0">
                  <a:moveTo>
                    <a:pt x="1" y="1"/>
                  </a:moveTo>
                  <a:lnTo>
                    <a:pt x="1" y="177"/>
                  </a:lnTo>
                  <a:lnTo>
                    <a:pt x="162" y="177"/>
                  </a:lnTo>
                  <a:lnTo>
                    <a:pt x="1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41;p18">
              <a:extLst>
                <a:ext uri="{FF2B5EF4-FFF2-40B4-BE49-F238E27FC236}">
                  <a16:creationId xmlns:a16="http://schemas.microsoft.com/office/drawing/2014/main" id="{DBA3CFB2-B2A2-CB48-D0E3-5CC0B22C5DE9}"/>
                </a:ext>
              </a:extLst>
            </p:cNvPr>
            <p:cNvSpPr/>
            <p:nvPr/>
          </p:nvSpPr>
          <p:spPr>
            <a:xfrm>
              <a:off x="4398563" y="4083731"/>
              <a:ext cx="62992" cy="108632"/>
            </a:xfrm>
            <a:custGeom>
              <a:avLst/>
              <a:gdLst/>
              <a:ahLst/>
              <a:cxnLst/>
              <a:rect l="l" t="t" r="r" b="b"/>
              <a:pathLst>
                <a:path w="432" h="745" extrusionOk="0">
                  <a:moveTo>
                    <a:pt x="93" y="0"/>
                  </a:moveTo>
                  <a:lnTo>
                    <a:pt x="0" y="88"/>
                  </a:lnTo>
                  <a:lnTo>
                    <a:pt x="260" y="372"/>
                  </a:lnTo>
                  <a:lnTo>
                    <a:pt x="0" y="661"/>
                  </a:lnTo>
                  <a:lnTo>
                    <a:pt x="93" y="745"/>
                  </a:lnTo>
                  <a:lnTo>
                    <a:pt x="431" y="372"/>
                  </a:lnTo>
                  <a:lnTo>
                    <a:pt x="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42;p18">
              <a:extLst>
                <a:ext uri="{FF2B5EF4-FFF2-40B4-BE49-F238E27FC236}">
                  <a16:creationId xmlns:a16="http://schemas.microsoft.com/office/drawing/2014/main" id="{5CC530EC-9AC9-15A3-1FF3-7A7D746AAE89}"/>
                </a:ext>
              </a:extLst>
            </p:cNvPr>
            <p:cNvSpPr/>
            <p:nvPr/>
          </p:nvSpPr>
          <p:spPr>
            <a:xfrm>
              <a:off x="4518567" y="4083731"/>
              <a:ext cx="63721" cy="108632"/>
            </a:xfrm>
            <a:custGeom>
              <a:avLst/>
              <a:gdLst/>
              <a:ahLst/>
              <a:cxnLst/>
              <a:rect l="l" t="t" r="r" b="b"/>
              <a:pathLst>
                <a:path w="437" h="745" extrusionOk="0">
                  <a:moveTo>
                    <a:pt x="98" y="0"/>
                  </a:moveTo>
                  <a:lnTo>
                    <a:pt x="0" y="88"/>
                  </a:lnTo>
                  <a:lnTo>
                    <a:pt x="260" y="372"/>
                  </a:lnTo>
                  <a:lnTo>
                    <a:pt x="0" y="661"/>
                  </a:lnTo>
                  <a:lnTo>
                    <a:pt x="98" y="745"/>
                  </a:lnTo>
                  <a:lnTo>
                    <a:pt x="436" y="372"/>
                  </a:lnTo>
                  <a:lnTo>
                    <a:pt x="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43;p18">
              <a:extLst>
                <a:ext uri="{FF2B5EF4-FFF2-40B4-BE49-F238E27FC236}">
                  <a16:creationId xmlns:a16="http://schemas.microsoft.com/office/drawing/2014/main" id="{BD94D9D4-377F-B502-DE73-651DD5BD08EE}"/>
                </a:ext>
              </a:extLst>
            </p:cNvPr>
            <p:cNvSpPr/>
            <p:nvPr/>
          </p:nvSpPr>
          <p:spPr>
            <a:xfrm>
              <a:off x="4458492" y="4083731"/>
              <a:ext cx="62992" cy="108632"/>
            </a:xfrm>
            <a:custGeom>
              <a:avLst/>
              <a:gdLst/>
              <a:ahLst/>
              <a:cxnLst/>
              <a:rect l="l" t="t" r="r" b="b"/>
              <a:pathLst>
                <a:path w="432" h="745" extrusionOk="0">
                  <a:moveTo>
                    <a:pt x="99" y="0"/>
                  </a:moveTo>
                  <a:lnTo>
                    <a:pt x="1" y="88"/>
                  </a:lnTo>
                  <a:lnTo>
                    <a:pt x="260" y="372"/>
                  </a:lnTo>
                  <a:lnTo>
                    <a:pt x="1" y="661"/>
                  </a:lnTo>
                  <a:lnTo>
                    <a:pt x="99" y="745"/>
                  </a:lnTo>
                  <a:lnTo>
                    <a:pt x="432" y="372"/>
                  </a:lnTo>
                  <a:lnTo>
                    <a:pt x="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4;p18">
              <a:extLst>
                <a:ext uri="{FF2B5EF4-FFF2-40B4-BE49-F238E27FC236}">
                  <a16:creationId xmlns:a16="http://schemas.microsoft.com/office/drawing/2014/main" id="{EB1F9AF6-A780-47AD-A001-2C187E5ED747}"/>
                </a:ext>
              </a:extLst>
            </p:cNvPr>
            <p:cNvSpPr/>
            <p:nvPr/>
          </p:nvSpPr>
          <p:spPr>
            <a:xfrm>
              <a:off x="4579226" y="4083731"/>
              <a:ext cx="62992" cy="108632"/>
            </a:xfrm>
            <a:custGeom>
              <a:avLst/>
              <a:gdLst/>
              <a:ahLst/>
              <a:cxnLst/>
              <a:rect l="l" t="t" r="r" b="b"/>
              <a:pathLst>
                <a:path w="432" h="745" extrusionOk="0">
                  <a:moveTo>
                    <a:pt x="93" y="0"/>
                  </a:moveTo>
                  <a:lnTo>
                    <a:pt x="0" y="88"/>
                  </a:lnTo>
                  <a:lnTo>
                    <a:pt x="255" y="372"/>
                  </a:lnTo>
                  <a:lnTo>
                    <a:pt x="0" y="661"/>
                  </a:lnTo>
                  <a:lnTo>
                    <a:pt x="93" y="745"/>
                  </a:lnTo>
                  <a:lnTo>
                    <a:pt x="431" y="372"/>
                  </a:lnTo>
                  <a:lnTo>
                    <a:pt x="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5;p18">
              <a:extLst>
                <a:ext uri="{FF2B5EF4-FFF2-40B4-BE49-F238E27FC236}">
                  <a16:creationId xmlns:a16="http://schemas.microsoft.com/office/drawing/2014/main" id="{01824001-8BD6-F3DF-A76B-C7C7935F55F2}"/>
                </a:ext>
              </a:extLst>
            </p:cNvPr>
            <p:cNvSpPr/>
            <p:nvPr/>
          </p:nvSpPr>
          <p:spPr>
            <a:xfrm>
              <a:off x="4408478" y="2731165"/>
              <a:ext cx="217264" cy="14436"/>
            </a:xfrm>
            <a:custGeom>
              <a:avLst/>
              <a:gdLst/>
              <a:ahLst/>
              <a:cxnLst/>
              <a:rect l="l" t="t" r="r" b="b"/>
              <a:pathLst>
                <a:path w="1490" h="99" extrusionOk="0">
                  <a:moveTo>
                    <a:pt x="50" y="0"/>
                  </a:moveTo>
                  <a:cubicBezTo>
                    <a:pt x="25" y="0"/>
                    <a:pt x="1" y="25"/>
                    <a:pt x="1" y="49"/>
                  </a:cubicBezTo>
                  <a:cubicBezTo>
                    <a:pt x="1" y="79"/>
                    <a:pt x="25" y="98"/>
                    <a:pt x="50" y="98"/>
                  </a:cubicBezTo>
                  <a:lnTo>
                    <a:pt x="1441" y="98"/>
                  </a:lnTo>
                  <a:cubicBezTo>
                    <a:pt x="1470" y="98"/>
                    <a:pt x="1490" y="79"/>
                    <a:pt x="1490" y="49"/>
                  </a:cubicBezTo>
                  <a:cubicBezTo>
                    <a:pt x="1490" y="25"/>
                    <a:pt x="1470" y="0"/>
                    <a:pt x="1441" y="0"/>
                  </a:cubicBezTo>
                  <a:close/>
                </a:path>
              </a:pathLst>
            </a:custGeom>
            <a:solidFill>
              <a:srgbClr val="A2A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6;p18">
              <a:extLst>
                <a:ext uri="{FF2B5EF4-FFF2-40B4-BE49-F238E27FC236}">
                  <a16:creationId xmlns:a16="http://schemas.microsoft.com/office/drawing/2014/main" id="{6703FB0C-42E8-5C56-2901-780A3240DF49}"/>
                </a:ext>
              </a:extLst>
            </p:cNvPr>
            <p:cNvSpPr/>
            <p:nvPr/>
          </p:nvSpPr>
          <p:spPr>
            <a:xfrm>
              <a:off x="4505736" y="2685526"/>
              <a:ext cx="22893" cy="22893"/>
            </a:xfrm>
            <a:custGeom>
              <a:avLst/>
              <a:gdLst/>
              <a:ahLst/>
              <a:cxnLst/>
              <a:rect l="l" t="t" r="r" b="b"/>
              <a:pathLst>
                <a:path w="157" h="157" extrusionOk="0">
                  <a:moveTo>
                    <a:pt x="78" y="0"/>
                  </a:moveTo>
                  <a:cubicBezTo>
                    <a:pt x="34" y="0"/>
                    <a:pt x="0" y="34"/>
                    <a:pt x="0" y="78"/>
                  </a:cubicBezTo>
                  <a:cubicBezTo>
                    <a:pt x="0" y="122"/>
                    <a:pt x="34" y="157"/>
                    <a:pt x="78" y="157"/>
                  </a:cubicBezTo>
                  <a:cubicBezTo>
                    <a:pt x="122" y="157"/>
                    <a:pt x="157" y="122"/>
                    <a:pt x="157" y="78"/>
                  </a:cubicBezTo>
                  <a:cubicBezTo>
                    <a:pt x="157" y="34"/>
                    <a:pt x="122" y="0"/>
                    <a:pt x="78" y="0"/>
                  </a:cubicBezTo>
                  <a:close/>
                </a:path>
              </a:pathLst>
            </a:custGeom>
            <a:solidFill>
              <a:srgbClr val="A2A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268;p18">
            <a:extLst>
              <a:ext uri="{FF2B5EF4-FFF2-40B4-BE49-F238E27FC236}">
                <a16:creationId xmlns:a16="http://schemas.microsoft.com/office/drawing/2014/main" id="{FF561E56-B8DA-AB2A-4B9B-D68704AC0946}"/>
              </a:ext>
            </a:extLst>
          </p:cNvPr>
          <p:cNvSpPr/>
          <p:nvPr/>
        </p:nvSpPr>
        <p:spPr>
          <a:xfrm flipH="1">
            <a:off x="317977" y="872837"/>
            <a:ext cx="1194342" cy="1193466"/>
          </a:xfrm>
          <a:custGeom>
            <a:avLst/>
            <a:gdLst/>
            <a:ahLst/>
            <a:cxnLst/>
            <a:rect l="l" t="t" r="r" b="b"/>
            <a:pathLst>
              <a:path w="6819" h="6814" extrusionOk="0">
                <a:moveTo>
                  <a:pt x="3409" y="128"/>
                </a:moveTo>
                <a:cubicBezTo>
                  <a:pt x="5217" y="128"/>
                  <a:pt x="6691" y="1598"/>
                  <a:pt x="6691" y="3405"/>
                </a:cubicBezTo>
                <a:cubicBezTo>
                  <a:pt x="6691" y="5217"/>
                  <a:pt x="5217" y="6686"/>
                  <a:pt x="3409" y="6686"/>
                </a:cubicBezTo>
                <a:cubicBezTo>
                  <a:pt x="1602" y="6686"/>
                  <a:pt x="128" y="5217"/>
                  <a:pt x="128" y="3405"/>
                </a:cubicBezTo>
                <a:cubicBezTo>
                  <a:pt x="128" y="1598"/>
                  <a:pt x="1602" y="128"/>
                  <a:pt x="3409" y="128"/>
                </a:cubicBezTo>
                <a:close/>
                <a:moveTo>
                  <a:pt x="3409" y="1"/>
                </a:moveTo>
                <a:cubicBezTo>
                  <a:pt x="1529" y="1"/>
                  <a:pt x="1" y="1529"/>
                  <a:pt x="1" y="3405"/>
                </a:cubicBezTo>
                <a:cubicBezTo>
                  <a:pt x="1" y="5285"/>
                  <a:pt x="1529" y="6813"/>
                  <a:pt x="3409" y="6813"/>
                </a:cubicBezTo>
                <a:cubicBezTo>
                  <a:pt x="5290" y="6813"/>
                  <a:pt x="6818" y="5285"/>
                  <a:pt x="6818" y="3405"/>
                </a:cubicBezTo>
                <a:cubicBezTo>
                  <a:pt x="6818" y="1529"/>
                  <a:pt x="5290" y="1"/>
                  <a:pt x="3409" y="1"/>
                </a:cubicBezTo>
                <a:close/>
              </a:path>
            </a:pathLst>
          </a:custGeom>
          <a:solidFill>
            <a:srgbClr val="E7E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272;p18">
            <a:extLst>
              <a:ext uri="{FF2B5EF4-FFF2-40B4-BE49-F238E27FC236}">
                <a16:creationId xmlns:a16="http://schemas.microsoft.com/office/drawing/2014/main" id="{E5748987-AEAF-0335-3611-08BAFC332FF3}"/>
              </a:ext>
            </a:extLst>
          </p:cNvPr>
          <p:cNvGrpSpPr/>
          <p:nvPr/>
        </p:nvGrpSpPr>
        <p:grpSpPr>
          <a:xfrm>
            <a:off x="470387" y="1095825"/>
            <a:ext cx="781271" cy="599883"/>
            <a:chOff x="5884323" y="3056849"/>
            <a:chExt cx="781271" cy="599883"/>
          </a:xfrm>
        </p:grpSpPr>
        <p:sp>
          <p:nvSpPr>
            <p:cNvPr id="47" name="Google Shape;273;p18">
              <a:extLst>
                <a:ext uri="{FF2B5EF4-FFF2-40B4-BE49-F238E27FC236}">
                  <a16:creationId xmlns:a16="http://schemas.microsoft.com/office/drawing/2014/main" id="{1AE209DD-803C-836F-9AE8-FE4FE8FD37FE}"/>
                </a:ext>
              </a:extLst>
            </p:cNvPr>
            <p:cNvSpPr/>
            <p:nvPr/>
          </p:nvSpPr>
          <p:spPr>
            <a:xfrm>
              <a:off x="6507676" y="3056849"/>
              <a:ext cx="157918" cy="599883"/>
            </a:xfrm>
            <a:custGeom>
              <a:avLst/>
              <a:gdLst/>
              <a:ahLst/>
              <a:cxnLst/>
              <a:rect l="l" t="t" r="r" b="b"/>
              <a:pathLst>
                <a:path w="1083" h="4114" extrusionOk="0">
                  <a:moveTo>
                    <a:pt x="1" y="0"/>
                  </a:moveTo>
                  <a:lnTo>
                    <a:pt x="1" y="4114"/>
                  </a:lnTo>
                  <a:lnTo>
                    <a:pt x="1083" y="4114"/>
                  </a:lnTo>
                  <a:lnTo>
                    <a:pt x="10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74;p18">
              <a:extLst>
                <a:ext uri="{FF2B5EF4-FFF2-40B4-BE49-F238E27FC236}">
                  <a16:creationId xmlns:a16="http://schemas.microsoft.com/office/drawing/2014/main" id="{187DA7E9-FA8E-AF53-08F8-3C6405DE31F2}"/>
                </a:ext>
              </a:extLst>
            </p:cNvPr>
            <p:cNvSpPr/>
            <p:nvPr/>
          </p:nvSpPr>
          <p:spPr>
            <a:xfrm>
              <a:off x="6299891" y="3328208"/>
              <a:ext cx="157918" cy="328521"/>
            </a:xfrm>
            <a:custGeom>
              <a:avLst/>
              <a:gdLst/>
              <a:ahLst/>
              <a:cxnLst/>
              <a:rect l="l" t="t" r="r" b="b"/>
              <a:pathLst>
                <a:path w="1083" h="2253" extrusionOk="0">
                  <a:moveTo>
                    <a:pt x="0" y="0"/>
                  </a:moveTo>
                  <a:lnTo>
                    <a:pt x="0" y="2253"/>
                  </a:lnTo>
                  <a:lnTo>
                    <a:pt x="1083" y="2253"/>
                  </a:lnTo>
                  <a:lnTo>
                    <a:pt x="10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75;p18">
              <a:extLst>
                <a:ext uri="{FF2B5EF4-FFF2-40B4-BE49-F238E27FC236}">
                  <a16:creationId xmlns:a16="http://schemas.microsoft.com/office/drawing/2014/main" id="{CC3E8F82-A685-5A60-6372-C260AE0B3168}"/>
                </a:ext>
              </a:extLst>
            </p:cNvPr>
            <p:cNvSpPr/>
            <p:nvPr/>
          </p:nvSpPr>
          <p:spPr>
            <a:xfrm>
              <a:off x="6092107" y="3199601"/>
              <a:ext cx="157918" cy="457130"/>
            </a:xfrm>
            <a:custGeom>
              <a:avLst/>
              <a:gdLst/>
              <a:ahLst/>
              <a:cxnLst/>
              <a:rect l="l" t="t" r="r" b="b"/>
              <a:pathLst>
                <a:path w="1083" h="3135" extrusionOk="0">
                  <a:moveTo>
                    <a:pt x="0" y="1"/>
                  </a:moveTo>
                  <a:lnTo>
                    <a:pt x="0" y="3135"/>
                  </a:lnTo>
                  <a:lnTo>
                    <a:pt x="1083" y="3135"/>
                  </a:lnTo>
                  <a:lnTo>
                    <a:pt x="10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76;p18">
              <a:extLst>
                <a:ext uri="{FF2B5EF4-FFF2-40B4-BE49-F238E27FC236}">
                  <a16:creationId xmlns:a16="http://schemas.microsoft.com/office/drawing/2014/main" id="{F8900C9D-7F2E-9090-8806-4E6D6F898B29}"/>
                </a:ext>
              </a:extLst>
            </p:cNvPr>
            <p:cNvSpPr/>
            <p:nvPr/>
          </p:nvSpPr>
          <p:spPr>
            <a:xfrm>
              <a:off x="5884323" y="3458857"/>
              <a:ext cx="157918" cy="197871"/>
            </a:xfrm>
            <a:custGeom>
              <a:avLst/>
              <a:gdLst/>
              <a:ahLst/>
              <a:cxnLst/>
              <a:rect l="l" t="t" r="r" b="b"/>
              <a:pathLst>
                <a:path w="1083" h="1357" extrusionOk="0">
                  <a:moveTo>
                    <a:pt x="0" y="0"/>
                  </a:moveTo>
                  <a:lnTo>
                    <a:pt x="0" y="1357"/>
                  </a:lnTo>
                  <a:lnTo>
                    <a:pt x="1082" y="1357"/>
                  </a:lnTo>
                  <a:lnTo>
                    <a:pt x="10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77;p18">
              <a:extLst>
                <a:ext uri="{FF2B5EF4-FFF2-40B4-BE49-F238E27FC236}">
                  <a16:creationId xmlns:a16="http://schemas.microsoft.com/office/drawing/2014/main" id="{835909F9-ABF6-43D4-A86C-8900D2A571EB}"/>
                </a:ext>
              </a:extLst>
            </p:cNvPr>
            <p:cNvSpPr/>
            <p:nvPr/>
          </p:nvSpPr>
          <p:spPr>
            <a:xfrm>
              <a:off x="6523424" y="3069681"/>
              <a:ext cx="129338" cy="18664"/>
            </a:xfrm>
            <a:custGeom>
              <a:avLst/>
              <a:gdLst/>
              <a:ahLst/>
              <a:cxnLst/>
              <a:rect l="l" t="t" r="r" b="b"/>
              <a:pathLst>
                <a:path w="887" h="128" extrusionOk="0">
                  <a:moveTo>
                    <a:pt x="0" y="0"/>
                  </a:moveTo>
                  <a:lnTo>
                    <a:pt x="0" y="128"/>
                  </a:lnTo>
                  <a:lnTo>
                    <a:pt x="887" y="128"/>
                  </a:lnTo>
                  <a:lnTo>
                    <a:pt x="8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78;p18">
              <a:extLst>
                <a:ext uri="{FF2B5EF4-FFF2-40B4-BE49-F238E27FC236}">
                  <a16:creationId xmlns:a16="http://schemas.microsoft.com/office/drawing/2014/main" id="{916DDED7-60C2-E2B7-35BF-853C9F180D8C}"/>
                </a:ext>
              </a:extLst>
            </p:cNvPr>
            <p:cNvSpPr/>
            <p:nvPr/>
          </p:nvSpPr>
          <p:spPr>
            <a:xfrm>
              <a:off x="6314181" y="3344539"/>
              <a:ext cx="129338" cy="18810"/>
            </a:xfrm>
            <a:custGeom>
              <a:avLst/>
              <a:gdLst/>
              <a:ahLst/>
              <a:cxnLst/>
              <a:rect l="l" t="t" r="r" b="b"/>
              <a:pathLst>
                <a:path w="887" h="129" extrusionOk="0">
                  <a:moveTo>
                    <a:pt x="0" y="1"/>
                  </a:moveTo>
                  <a:lnTo>
                    <a:pt x="0" y="128"/>
                  </a:lnTo>
                  <a:lnTo>
                    <a:pt x="887" y="128"/>
                  </a:lnTo>
                  <a:lnTo>
                    <a:pt x="8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79;p18">
              <a:extLst>
                <a:ext uri="{FF2B5EF4-FFF2-40B4-BE49-F238E27FC236}">
                  <a16:creationId xmlns:a16="http://schemas.microsoft.com/office/drawing/2014/main" id="{E3F8315A-0B28-1B5B-85E0-52389FCCDE77}"/>
                </a:ext>
              </a:extLst>
            </p:cNvPr>
            <p:cNvSpPr/>
            <p:nvPr/>
          </p:nvSpPr>
          <p:spPr>
            <a:xfrm>
              <a:off x="6106397" y="3213891"/>
              <a:ext cx="129338" cy="18664"/>
            </a:xfrm>
            <a:custGeom>
              <a:avLst/>
              <a:gdLst/>
              <a:ahLst/>
              <a:cxnLst/>
              <a:rect l="l" t="t" r="r" b="b"/>
              <a:pathLst>
                <a:path w="887" h="128" extrusionOk="0">
                  <a:moveTo>
                    <a:pt x="0" y="1"/>
                  </a:moveTo>
                  <a:lnTo>
                    <a:pt x="0" y="128"/>
                  </a:lnTo>
                  <a:lnTo>
                    <a:pt x="887" y="128"/>
                  </a:lnTo>
                  <a:lnTo>
                    <a:pt x="8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80;p18">
              <a:extLst>
                <a:ext uri="{FF2B5EF4-FFF2-40B4-BE49-F238E27FC236}">
                  <a16:creationId xmlns:a16="http://schemas.microsoft.com/office/drawing/2014/main" id="{2D707AE8-59F3-0378-6290-616B890A6461}"/>
                </a:ext>
              </a:extLst>
            </p:cNvPr>
            <p:cNvSpPr/>
            <p:nvPr/>
          </p:nvSpPr>
          <p:spPr>
            <a:xfrm>
              <a:off x="5898612" y="3473147"/>
              <a:ext cx="129338" cy="18664"/>
            </a:xfrm>
            <a:custGeom>
              <a:avLst/>
              <a:gdLst/>
              <a:ahLst/>
              <a:cxnLst/>
              <a:rect l="l" t="t" r="r" b="b"/>
              <a:pathLst>
                <a:path w="887" h="128" extrusionOk="0">
                  <a:moveTo>
                    <a:pt x="0" y="0"/>
                  </a:moveTo>
                  <a:lnTo>
                    <a:pt x="0" y="128"/>
                  </a:lnTo>
                  <a:lnTo>
                    <a:pt x="886" y="128"/>
                  </a:lnTo>
                  <a:lnTo>
                    <a:pt x="8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TextBox 57">
            <a:extLst>
              <a:ext uri="{FF2B5EF4-FFF2-40B4-BE49-F238E27FC236}">
                <a16:creationId xmlns:a16="http://schemas.microsoft.com/office/drawing/2014/main" id="{05198703-12A8-FC8E-0E7B-ED7FF536A458}"/>
              </a:ext>
            </a:extLst>
          </p:cNvPr>
          <p:cNvSpPr txBox="1"/>
          <p:nvPr/>
        </p:nvSpPr>
        <p:spPr>
          <a:xfrm>
            <a:off x="1789232" y="1205532"/>
            <a:ext cx="2224525" cy="523220"/>
          </a:xfrm>
          <a:prstGeom prst="rect">
            <a:avLst/>
          </a:prstGeom>
          <a:noFill/>
        </p:spPr>
        <p:txBody>
          <a:bodyPr wrap="square">
            <a:spAutoFit/>
          </a:bodyPr>
          <a:lstStyle/>
          <a:p>
            <a:r>
              <a:rPr lang="en-US" sz="2800" dirty="0"/>
              <a:t>3.5mm jack</a:t>
            </a:r>
          </a:p>
        </p:txBody>
      </p:sp>
      <p:sp>
        <p:nvSpPr>
          <p:cNvPr id="67" name="TextBox 66">
            <a:extLst>
              <a:ext uri="{FF2B5EF4-FFF2-40B4-BE49-F238E27FC236}">
                <a16:creationId xmlns:a16="http://schemas.microsoft.com/office/drawing/2014/main" id="{EDCBFE82-C8A6-A876-FDD0-BE07F7CE261E}"/>
              </a:ext>
            </a:extLst>
          </p:cNvPr>
          <p:cNvSpPr txBox="1"/>
          <p:nvPr/>
        </p:nvSpPr>
        <p:spPr>
          <a:xfrm>
            <a:off x="2046398" y="2744603"/>
            <a:ext cx="2512512" cy="670120"/>
          </a:xfrm>
          <a:prstGeom prst="rect">
            <a:avLst/>
          </a:prstGeom>
          <a:noFill/>
        </p:spPr>
        <p:txBody>
          <a:bodyPr wrap="square">
            <a:spAutoFit/>
          </a:bodyPr>
          <a:lstStyle/>
          <a:p>
            <a:pPr marL="0" marR="0">
              <a:lnSpc>
                <a:spcPct val="107000"/>
              </a:lnSpc>
              <a:spcBef>
                <a:spcPts val="0"/>
              </a:spcBef>
              <a:spcAft>
                <a:spcPts val="800"/>
              </a:spcAft>
            </a:pPr>
            <a:r>
              <a:rPr lang="vi-VN" sz="1800" dirty="0">
                <a:effectLst/>
                <a:latin typeface="Calibri" panose="020F0502020204030204" pitchFamily="34" charset="0"/>
                <a:ea typeface="Yu Mincho" panose="02020400000000000000" pitchFamily="18" charset="-128"/>
                <a:cs typeface="Arial" panose="020B0604020202020204" pitchFamily="34" charset="0"/>
              </a:rPr>
              <a:t>Đa số các thiết bị đều có jack cắm 3.5 mm.</a:t>
            </a:r>
            <a:endParaRPr lang="en-US" sz="1600" dirty="0">
              <a:effectLst/>
              <a:latin typeface="+mj-lt"/>
              <a:ea typeface="Yu Mincho" panose="02020400000000000000" pitchFamily="18" charset="-128"/>
              <a:cs typeface="Arial" panose="020B0604020202020204" pitchFamily="34" charset="0"/>
            </a:endParaRPr>
          </a:p>
        </p:txBody>
      </p:sp>
      <p:pic>
        <p:nvPicPr>
          <p:cNvPr id="3" name="Picture 2">
            <a:extLst>
              <a:ext uri="{FF2B5EF4-FFF2-40B4-BE49-F238E27FC236}">
                <a16:creationId xmlns:a16="http://schemas.microsoft.com/office/drawing/2014/main" id="{FC43D74A-9F69-6E80-C811-97365AABBF3E}"/>
              </a:ext>
            </a:extLst>
          </p:cNvPr>
          <p:cNvPicPr>
            <a:picLocks noChangeAspect="1"/>
          </p:cNvPicPr>
          <p:nvPr/>
        </p:nvPicPr>
        <p:blipFill>
          <a:blip r:embed="rId3"/>
          <a:stretch>
            <a:fillRect/>
          </a:stretch>
        </p:blipFill>
        <p:spPr>
          <a:xfrm>
            <a:off x="4720945" y="1419098"/>
            <a:ext cx="4423055" cy="3433031"/>
          </a:xfrm>
          <a:prstGeom prst="rect">
            <a:avLst/>
          </a:prstGeom>
        </p:spPr>
      </p:pic>
    </p:spTree>
    <p:extLst>
      <p:ext uri="{BB962C8B-B14F-4D97-AF65-F5344CB8AC3E}">
        <p14:creationId xmlns:p14="http://schemas.microsoft.com/office/powerpoint/2010/main" val="3480461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4" name="Google Shape;202;p18">
            <a:extLst>
              <a:ext uri="{FF2B5EF4-FFF2-40B4-BE49-F238E27FC236}">
                <a16:creationId xmlns:a16="http://schemas.microsoft.com/office/drawing/2014/main" id="{E5C7BFDC-78D2-0B23-BD37-47D761D00951}"/>
              </a:ext>
            </a:extLst>
          </p:cNvPr>
          <p:cNvSpPr txBox="1">
            <a:spLocks noGrp="1"/>
          </p:cNvSpPr>
          <p:nvPr>
            <p:ph type="title"/>
          </p:nvPr>
        </p:nvSpPr>
        <p:spPr>
          <a:xfrm>
            <a:off x="2125800" y="186965"/>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Phân tích dữ liệu</a:t>
            </a:r>
            <a:endParaRPr sz="4800" dirty="0"/>
          </a:p>
        </p:txBody>
      </p:sp>
      <p:grpSp>
        <p:nvGrpSpPr>
          <p:cNvPr id="10" name="Google Shape;219;p18">
            <a:extLst>
              <a:ext uri="{FF2B5EF4-FFF2-40B4-BE49-F238E27FC236}">
                <a16:creationId xmlns:a16="http://schemas.microsoft.com/office/drawing/2014/main" id="{09802610-8B4D-27CE-277A-937A588CE8F3}"/>
              </a:ext>
            </a:extLst>
          </p:cNvPr>
          <p:cNvGrpSpPr/>
          <p:nvPr/>
        </p:nvGrpSpPr>
        <p:grpSpPr>
          <a:xfrm>
            <a:off x="18996" y="2292662"/>
            <a:ext cx="1834790" cy="2559467"/>
            <a:chOff x="3650831" y="2584039"/>
            <a:chExt cx="1834790" cy="2559467"/>
          </a:xfrm>
        </p:grpSpPr>
        <p:sp>
          <p:nvSpPr>
            <p:cNvPr id="11" name="Google Shape;220;p18">
              <a:extLst>
                <a:ext uri="{FF2B5EF4-FFF2-40B4-BE49-F238E27FC236}">
                  <a16:creationId xmlns:a16="http://schemas.microsoft.com/office/drawing/2014/main" id="{6C609706-3C38-DF61-6EEE-BF54A409B8F0}"/>
                </a:ext>
              </a:extLst>
            </p:cNvPr>
            <p:cNvSpPr/>
            <p:nvPr/>
          </p:nvSpPr>
          <p:spPr>
            <a:xfrm>
              <a:off x="3650831" y="2584039"/>
              <a:ext cx="1834790" cy="1834061"/>
            </a:xfrm>
            <a:custGeom>
              <a:avLst/>
              <a:gdLst/>
              <a:ahLst/>
              <a:cxnLst/>
              <a:rect l="l" t="t" r="r" b="b"/>
              <a:pathLst>
                <a:path w="12583" h="12578" extrusionOk="0">
                  <a:moveTo>
                    <a:pt x="6289" y="128"/>
                  </a:moveTo>
                  <a:cubicBezTo>
                    <a:pt x="9688" y="128"/>
                    <a:pt x="12450" y="2890"/>
                    <a:pt x="12450" y="6289"/>
                  </a:cubicBezTo>
                  <a:cubicBezTo>
                    <a:pt x="12450" y="9683"/>
                    <a:pt x="9688" y="12450"/>
                    <a:pt x="6289" y="12450"/>
                  </a:cubicBezTo>
                  <a:cubicBezTo>
                    <a:pt x="2895" y="12450"/>
                    <a:pt x="133" y="9683"/>
                    <a:pt x="133" y="6289"/>
                  </a:cubicBezTo>
                  <a:cubicBezTo>
                    <a:pt x="133" y="2890"/>
                    <a:pt x="2895" y="128"/>
                    <a:pt x="6289" y="128"/>
                  </a:cubicBezTo>
                  <a:close/>
                  <a:moveTo>
                    <a:pt x="6289" y="1"/>
                  </a:moveTo>
                  <a:cubicBezTo>
                    <a:pt x="2822" y="1"/>
                    <a:pt x="1" y="2822"/>
                    <a:pt x="1" y="6289"/>
                  </a:cubicBezTo>
                  <a:cubicBezTo>
                    <a:pt x="1" y="9756"/>
                    <a:pt x="2822" y="12577"/>
                    <a:pt x="6289" y="12577"/>
                  </a:cubicBezTo>
                  <a:cubicBezTo>
                    <a:pt x="9761" y="12577"/>
                    <a:pt x="12582" y="9756"/>
                    <a:pt x="12582" y="6289"/>
                  </a:cubicBezTo>
                  <a:cubicBezTo>
                    <a:pt x="12582" y="2822"/>
                    <a:pt x="9761" y="1"/>
                    <a:pt x="6289" y="1"/>
                  </a:cubicBezTo>
                  <a:close/>
                </a:path>
              </a:pathLst>
            </a:custGeom>
            <a:solidFill>
              <a:srgbClr val="E7E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21;p18">
              <a:extLst>
                <a:ext uri="{FF2B5EF4-FFF2-40B4-BE49-F238E27FC236}">
                  <a16:creationId xmlns:a16="http://schemas.microsoft.com/office/drawing/2014/main" id="{31D55BAB-0CE1-388D-5613-E34F98BA0F6B}"/>
                </a:ext>
              </a:extLst>
            </p:cNvPr>
            <p:cNvSpPr/>
            <p:nvPr/>
          </p:nvSpPr>
          <p:spPr>
            <a:xfrm>
              <a:off x="4767034" y="3627481"/>
              <a:ext cx="469378" cy="375619"/>
            </a:xfrm>
            <a:custGeom>
              <a:avLst/>
              <a:gdLst/>
              <a:ahLst/>
              <a:cxnLst/>
              <a:rect l="l" t="t" r="r" b="b"/>
              <a:pathLst>
                <a:path w="3219" h="2576" extrusionOk="0">
                  <a:moveTo>
                    <a:pt x="2455" y="0"/>
                  </a:moveTo>
                  <a:cubicBezTo>
                    <a:pt x="2420" y="0"/>
                    <a:pt x="2384" y="10"/>
                    <a:pt x="2351" y="29"/>
                  </a:cubicBezTo>
                  <a:lnTo>
                    <a:pt x="1754" y="382"/>
                  </a:lnTo>
                  <a:lnTo>
                    <a:pt x="1475" y="543"/>
                  </a:lnTo>
                  <a:lnTo>
                    <a:pt x="236" y="1268"/>
                  </a:lnTo>
                  <a:cubicBezTo>
                    <a:pt x="59" y="1371"/>
                    <a:pt x="0" y="1601"/>
                    <a:pt x="103" y="1778"/>
                  </a:cubicBezTo>
                  <a:lnTo>
                    <a:pt x="461" y="2390"/>
                  </a:lnTo>
                  <a:cubicBezTo>
                    <a:pt x="529" y="2510"/>
                    <a:pt x="653" y="2576"/>
                    <a:pt x="779" y="2576"/>
                  </a:cubicBezTo>
                  <a:cubicBezTo>
                    <a:pt x="845" y="2576"/>
                    <a:pt x="910" y="2558"/>
                    <a:pt x="970" y="2522"/>
                  </a:cubicBezTo>
                  <a:lnTo>
                    <a:pt x="2043" y="1895"/>
                  </a:lnTo>
                  <a:lnTo>
                    <a:pt x="3086" y="1283"/>
                  </a:lnTo>
                  <a:cubicBezTo>
                    <a:pt x="3184" y="1224"/>
                    <a:pt x="3218" y="1097"/>
                    <a:pt x="3159" y="999"/>
                  </a:cubicBezTo>
                  <a:lnTo>
                    <a:pt x="2635" y="103"/>
                  </a:lnTo>
                  <a:cubicBezTo>
                    <a:pt x="2596" y="37"/>
                    <a:pt x="2526" y="0"/>
                    <a:pt x="2455" y="0"/>
                  </a:cubicBezTo>
                  <a:close/>
                </a:path>
              </a:pathLst>
            </a:custGeom>
            <a:solidFill>
              <a:srgbClr val="FFD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2;p18">
              <a:extLst>
                <a:ext uri="{FF2B5EF4-FFF2-40B4-BE49-F238E27FC236}">
                  <a16:creationId xmlns:a16="http://schemas.microsoft.com/office/drawing/2014/main" id="{C0264F3B-7C72-4C66-AFC0-8A008589250C}"/>
                </a:ext>
              </a:extLst>
            </p:cNvPr>
            <p:cNvSpPr/>
            <p:nvPr/>
          </p:nvSpPr>
          <p:spPr>
            <a:xfrm>
              <a:off x="4794155" y="3901027"/>
              <a:ext cx="397929" cy="333041"/>
            </a:xfrm>
            <a:custGeom>
              <a:avLst/>
              <a:gdLst/>
              <a:ahLst/>
              <a:cxnLst/>
              <a:rect l="l" t="t" r="r" b="b"/>
              <a:pathLst>
                <a:path w="2729" h="2284" extrusionOk="0">
                  <a:moveTo>
                    <a:pt x="1964" y="0"/>
                  </a:moveTo>
                  <a:cubicBezTo>
                    <a:pt x="1928" y="0"/>
                    <a:pt x="1891" y="9"/>
                    <a:pt x="1857" y="29"/>
                  </a:cubicBezTo>
                  <a:lnTo>
                    <a:pt x="236" y="979"/>
                  </a:lnTo>
                  <a:cubicBezTo>
                    <a:pt x="59" y="1082"/>
                    <a:pt x="1" y="1307"/>
                    <a:pt x="103" y="1488"/>
                  </a:cubicBezTo>
                  <a:lnTo>
                    <a:pt x="466" y="2100"/>
                  </a:lnTo>
                  <a:cubicBezTo>
                    <a:pt x="534" y="2218"/>
                    <a:pt x="657" y="2283"/>
                    <a:pt x="784" y="2283"/>
                  </a:cubicBezTo>
                  <a:cubicBezTo>
                    <a:pt x="847" y="2283"/>
                    <a:pt x="911" y="2267"/>
                    <a:pt x="970" y="2233"/>
                  </a:cubicBezTo>
                  <a:lnTo>
                    <a:pt x="1289" y="2047"/>
                  </a:lnTo>
                  <a:lnTo>
                    <a:pt x="1568" y="1885"/>
                  </a:lnTo>
                  <a:lnTo>
                    <a:pt x="2596" y="1283"/>
                  </a:lnTo>
                  <a:cubicBezTo>
                    <a:pt x="2694" y="1224"/>
                    <a:pt x="2728" y="1096"/>
                    <a:pt x="2670" y="999"/>
                  </a:cubicBezTo>
                  <a:lnTo>
                    <a:pt x="2146" y="102"/>
                  </a:lnTo>
                  <a:cubicBezTo>
                    <a:pt x="2106" y="37"/>
                    <a:pt x="2037" y="0"/>
                    <a:pt x="1964" y="0"/>
                  </a:cubicBezTo>
                  <a:close/>
                </a:path>
              </a:pathLst>
            </a:custGeom>
            <a:solidFill>
              <a:srgbClr val="FFD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3;p18">
              <a:extLst>
                <a:ext uri="{FF2B5EF4-FFF2-40B4-BE49-F238E27FC236}">
                  <a16:creationId xmlns:a16="http://schemas.microsoft.com/office/drawing/2014/main" id="{BAB9A63F-53C7-5A7C-5DFD-B01FD0321ABD}"/>
                </a:ext>
              </a:extLst>
            </p:cNvPr>
            <p:cNvSpPr/>
            <p:nvPr/>
          </p:nvSpPr>
          <p:spPr>
            <a:xfrm>
              <a:off x="4708417" y="3381056"/>
              <a:ext cx="470108" cy="375182"/>
            </a:xfrm>
            <a:custGeom>
              <a:avLst/>
              <a:gdLst/>
              <a:ahLst/>
              <a:cxnLst/>
              <a:rect l="l" t="t" r="r" b="b"/>
              <a:pathLst>
                <a:path w="3224" h="2573" extrusionOk="0">
                  <a:moveTo>
                    <a:pt x="2459" y="1"/>
                  </a:moveTo>
                  <a:cubicBezTo>
                    <a:pt x="2423" y="1"/>
                    <a:pt x="2386" y="10"/>
                    <a:pt x="2352" y="30"/>
                  </a:cubicBezTo>
                  <a:lnTo>
                    <a:pt x="2156" y="147"/>
                  </a:lnTo>
                  <a:lnTo>
                    <a:pt x="1877" y="309"/>
                  </a:lnTo>
                  <a:lnTo>
                    <a:pt x="236" y="1269"/>
                  </a:lnTo>
                  <a:cubicBezTo>
                    <a:pt x="60" y="1371"/>
                    <a:pt x="1" y="1602"/>
                    <a:pt x="104" y="1778"/>
                  </a:cubicBezTo>
                  <a:lnTo>
                    <a:pt x="466" y="2390"/>
                  </a:lnTo>
                  <a:cubicBezTo>
                    <a:pt x="535" y="2508"/>
                    <a:pt x="658" y="2573"/>
                    <a:pt x="784" y="2573"/>
                  </a:cubicBezTo>
                  <a:cubicBezTo>
                    <a:pt x="848" y="2573"/>
                    <a:pt x="912" y="2557"/>
                    <a:pt x="971" y="2522"/>
                  </a:cubicBezTo>
                  <a:lnTo>
                    <a:pt x="1877" y="1993"/>
                  </a:lnTo>
                  <a:lnTo>
                    <a:pt x="2156" y="1832"/>
                  </a:lnTo>
                  <a:lnTo>
                    <a:pt x="3086" y="1283"/>
                  </a:lnTo>
                  <a:cubicBezTo>
                    <a:pt x="3189" y="1224"/>
                    <a:pt x="3223" y="1097"/>
                    <a:pt x="3165" y="999"/>
                  </a:cubicBezTo>
                  <a:lnTo>
                    <a:pt x="2641" y="103"/>
                  </a:lnTo>
                  <a:cubicBezTo>
                    <a:pt x="2601" y="38"/>
                    <a:pt x="2532" y="1"/>
                    <a:pt x="2459" y="1"/>
                  </a:cubicBezTo>
                  <a:close/>
                </a:path>
              </a:pathLst>
            </a:custGeom>
            <a:solidFill>
              <a:srgbClr val="FFD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4;p18">
              <a:extLst>
                <a:ext uri="{FF2B5EF4-FFF2-40B4-BE49-F238E27FC236}">
                  <a16:creationId xmlns:a16="http://schemas.microsoft.com/office/drawing/2014/main" id="{3FDB936F-53CC-36DC-DCD7-2CB6A23C5D64}"/>
                </a:ext>
              </a:extLst>
            </p:cNvPr>
            <p:cNvSpPr/>
            <p:nvPr/>
          </p:nvSpPr>
          <p:spPr>
            <a:xfrm>
              <a:off x="5022645" y="3070327"/>
              <a:ext cx="149460" cy="245844"/>
            </a:xfrm>
            <a:custGeom>
              <a:avLst/>
              <a:gdLst/>
              <a:ahLst/>
              <a:cxnLst/>
              <a:rect l="l" t="t" r="r" b="b"/>
              <a:pathLst>
                <a:path w="1025" h="1686" extrusionOk="0">
                  <a:moveTo>
                    <a:pt x="191" y="0"/>
                  </a:moveTo>
                  <a:cubicBezTo>
                    <a:pt x="127" y="0"/>
                    <a:pt x="63" y="8"/>
                    <a:pt x="1" y="25"/>
                  </a:cubicBezTo>
                  <a:lnTo>
                    <a:pt x="1" y="1685"/>
                  </a:lnTo>
                  <a:cubicBezTo>
                    <a:pt x="344" y="1485"/>
                    <a:pt x="564" y="1352"/>
                    <a:pt x="564" y="1352"/>
                  </a:cubicBezTo>
                  <a:cubicBezTo>
                    <a:pt x="907" y="1152"/>
                    <a:pt x="1024" y="706"/>
                    <a:pt x="824" y="358"/>
                  </a:cubicBezTo>
                  <a:cubicBezTo>
                    <a:pt x="687" y="128"/>
                    <a:pt x="441" y="0"/>
                    <a:pt x="191" y="0"/>
                  </a:cubicBezTo>
                  <a:close/>
                </a:path>
              </a:pathLst>
            </a:custGeom>
            <a:solidFill>
              <a:srgbClr val="FFD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5;p18">
              <a:extLst>
                <a:ext uri="{FF2B5EF4-FFF2-40B4-BE49-F238E27FC236}">
                  <a16:creationId xmlns:a16="http://schemas.microsoft.com/office/drawing/2014/main" id="{08DED949-9C9D-979D-B05C-042DD4749D76}"/>
                </a:ext>
              </a:extLst>
            </p:cNvPr>
            <p:cNvSpPr/>
            <p:nvPr/>
          </p:nvSpPr>
          <p:spPr>
            <a:xfrm>
              <a:off x="4052985" y="2790366"/>
              <a:ext cx="1011956" cy="1457713"/>
            </a:xfrm>
            <a:custGeom>
              <a:avLst/>
              <a:gdLst/>
              <a:ahLst/>
              <a:cxnLst/>
              <a:rect l="l" t="t" r="r" b="b"/>
              <a:pathLst>
                <a:path w="6940" h="9997" extrusionOk="0">
                  <a:moveTo>
                    <a:pt x="0" y="1"/>
                  </a:moveTo>
                  <a:lnTo>
                    <a:pt x="0" y="6735"/>
                  </a:lnTo>
                  <a:cubicBezTo>
                    <a:pt x="25" y="6730"/>
                    <a:pt x="49" y="6730"/>
                    <a:pt x="73" y="6730"/>
                  </a:cubicBezTo>
                  <a:lnTo>
                    <a:pt x="2752" y="6730"/>
                  </a:lnTo>
                  <a:lnTo>
                    <a:pt x="2752" y="7004"/>
                  </a:lnTo>
                  <a:cubicBezTo>
                    <a:pt x="2752" y="7656"/>
                    <a:pt x="2223" y="8185"/>
                    <a:pt x="1572" y="8185"/>
                  </a:cubicBezTo>
                  <a:lnTo>
                    <a:pt x="1126" y="8185"/>
                  </a:lnTo>
                  <a:lnTo>
                    <a:pt x="1126" y="9453"/>
                  </a:lnTo>
                  <a:cubicBezTo>
                    <a:pt x="1293" y="9561"/>
                    <a:pt x="1543" y="9742"/>
                    <a:pt x="1817" y="9997"/>
                  </a:cubicBezTo>
                  <a:lnTo>
                    <a:pt x="6372" y="9997"/>
                  </a:lnTo>
                  <a:lnTo>
                    <a:pt x="6372" y="9664"/>
                  </a:lnTo>
                  <a:lnTo>
                    <a:pt x="6053" y="9850"/>
                  </a:lnTo>
                  <a:cubicBezTo>
                    <a:pt x="5994" y="9884"/>
                    <a:pt x="5930" y="9900"/>
                    <a:pt x="5867" y="9900"/>
                  </a:cubicBezTo>
                  <a:cubicBezTo>
                    <a:pt x="5740" y="9900"/>
                    <a:pt x="5617" y="9835"/>
                    <a:pt x="5549" y="9717"/>
                  </a:cubicBezTo>
                  <a:lnTo>
                    <a:pt x="5186" y="9105"/>
                  </a:lnTo>
                  <a:cubicBezTo>
                    <a:pt x="5084" y="8924"/>
                    <a:pt x="5142" y="8699"/>
                    <a:pt x="5319" y="8596"/>
                  </a:cubicBezTo>
                  <a:lnTo>
                    <a:pt x="6940" y="7646"/>
                  </a:lnTo>
                  <a:lnTo>
                    <a:pt x="6940" y="7636"/>
                  </a:lnTo>
                  <a:lnTo>
                    <a:pt x="5867" y="8263"/>
                  </a:lnTo>
                  <a:cubicBezTo>
                    <a:pt x="5807" y="8299"/>
                    <a:pt x="5742" y="8317"/>
                    <a:pt x="5676" y="8317"/>
                  </a:cubicBezTo>
                  <a:cubicBezTo>
                    <a:pt x="5550" y="8317"/>
                    <a:pt x="5426" y="8251"/>
                    <a:pt x="5358" y="8131"/>
                  </a:cubicBezTo>
                  <a:lnTo>
                    <a:pt x="5000" y="7519"/>
                  </a:lnTo>
                  <a:cubicBezTo>
                    <a:pt x="4897" y="7342"/>
                    <a:pt x="4956" y="7112"/>
                    <a:pt x="5133" y="7009"/>
                  </a:cubicBezTo>
                  <a:lnTo>
                    <a:pt x="6372" y="6284"/>
                  </a:lnTo>
                  <a:lnTo>
                    <a:pt x="6372" y="6044"/>
                  </a:lnTo>
                  <a:lnTo>
                    <a:pt x="5466" y="6573"/>
                  </a:lnTo>
                  <a:cubicBezTo>
                    <a:pt x="5407" y="6608"/>
                    <a:pt x="5343" y="6624"/>
                    <a:pt x="5279" y="6624"/>
                  </a:cubicBezTo>
                  <a:cubicBezTo>
                    <a:pt x="5153" y="6624"/>
                    <a:pt x="5030" y="6559"/>
                    <a:pt x="4961" y="6441"/>
                  </a:cubicBezTo>
                  <a:lnTo>
                    <a:pt x="4599" y="5829"/>
                  </a:lnTo>
                  <a:cubicBezTo>
                    <a:pt x="4496" y="5653"/>
                    <a:pt x="4555" y="5422"/>
                    <a:pt x="4731" y="5320"/>
                  </a:cubicBezTo>
                  <a:lnTo>
                    <a:pt x="6372" y="4360"/>
                  </a:lnTo>
                  <a:lnTo>
                    <a:pt x="63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226;p18">
              <a:extLst>
                <a:ext uri="{FF2B5EF4-FFF2-40B4-BE49-F238E27FC236}">
                  <a16:creationId xmlns:a16="http://schemas.microsoft.com/office/drawing/2014/main" id="{DC055E01-1A5C-95CE-174C-ACE84869036F}"/>
                </a:ext>
              </a:extLst>
            </p:cNvPr>
            <p:cNvSpPr/>
            <p:nvPr/>
          </p:nvSpPr>
          <p:spPr>
            <a:xfrm>
              <a:off x="4052985" y="2790366"/>
              <a:ext cx="929133" cy="58763"/>
            </a:xfrm>
            <a:custGeom>
              <a:avLst/>
              <a:gdLst/>
              <a:ahLst/>
              <a:cxnLst/>
              <a:rect l="l" t="t" r="r" b="b"/>
              <a:pathLst>
                <a:path w="6372" h="403" extrusionOk="0">
                  <a:moveTo>
                    <a:pt x="0" y="1"/>
                  </a:moveTo>
                  <a:lnTo>
                    <a:pt x="0" y="403"/>
                  </a:lnTo>
                  <a:lnTo>
                    <a:pt x="6372" y="403"/>
                  </a:lnTo>
                  <a:lnTo>
                    <a:pt x="6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7;p18">
              <a:extLst>
                <a:ext uri="{FF2B5EF4-FFF2-40B4-BE49-F238E27FC236}">
                  <a16:creationId xmlns:a16="http://schemas.microsoft.com/office/drawing/2014/main" id="{38FE291A-E91E-7C4A-3116-D9375F96C003}"/>
                </a:ext>
              </a:extLst>
            </p:cNvPr>
            <p:cNvSpPr/>
            <p:nvPr/>
          </p:nvSpPr>
          <p:spPr>
            <a:xfrm>
              <a:off x="4317782" y="4175739"/>
              <a:ext cx="705016" cy="210848"/>
            </a:xfrm>
            <a:custGeom>
              <a:avLst/>
              <a:gdLst/>
              <a:ahLst/>
              <a:cxnLst/>
              <a:rect l="l" t="t" r="r" b="b"/>
              <a:pathLst>
                <a:path w="4835" h="1446" extrusionOk="0">
                  <a:moveTo>
                    <a:pt x="1588" y="657"/>
                  </a:moveTo>
                  <a:cubicBezTo>
                    <a:pt x="1637" y="657"/>
                    <a:pt x="1671" y="696"/>
                    <a:pt x="1671" y="740"/>
                  </a:cubicBezTo>
                  <a:lnTo>
                    <a:pt x="1671" y="1181"/>
                  </a:lnTo>
                  <a:cubicBezTo>
                    <a:pt x="1671" y="1225"/>
                    <a:pt x="1637" y="1260"/>
                    <a:pt x="1588" y="1260"/>
                  </a:cubicBezTo>
                  <a:lnTo>
                    <a:pt x="1147" y="1260"/>
                  </a:lnTo>
                  <a:cubicBezTo>
                    <a:pt x="1103" y="1260"/>
                    <a:pt x="1069" y="1225"/>
                    <a:pt x="1069" y="1181"/>
                  </a:cubicBezTo>
                  <a:lnTo>
                    <a:pt x="1069" y="740"/>
                  </a:lnTo>
                  <a:cubicBezTo>
                    <a:pt x="1069" y="696"/>
                    <a:pt x="1103" y="657"/>
                    <a:pt x="1147" y="657"/>
                  </a:cubicBezTo>
                  <a:close/>
                  <a:moveTo>
                    <a:pt x="4835" y="1"/>
                  </a:moveTo>
                  <a:lnTo>
                    <a:pt x="4556" y="163"/>
                  </a:lnTo>
                  <a:lnTo>
                    <a:pt x="4556" y="496"/>
                  </a:lnTo>
                  <a:lnTo>
                    <a:pt x="1" y="496"/>
                  </a:lnTo>
                  <a:cubicBezTo>
                    <a:pt x="261" y="740"/>
                    <a:pt x="545" y="1054"/>
                    <a:pt x="775" y="1446"/>
                  </a:cubicBezTo>
                  <a:lnTo>
                    <a:pt x="4242" y="1446"/>
                  </a:lnTo>
                  <a:cubicBezTo>
                    <a:pt x="4355" y="1446"/>
                    <a:pt x="4463" y="1411"/>
                    <a:pt x="4556" y="1353"/>
                  </a:cubicBezTo>
                  <a:cubicBezTo>
                    <a:pt x="4722" y="1250"/>
                    <a:pt x="4835" y="1064"/>
                    <a:pt x="4835" y="853"/>
                  </a:cubicBezTo>
                  <a:lnTo>
                    <a:pt x="4835" y="1"/>
                  </a:lnTo>
                  <a:close/>
                </a:path>
              </a:pathLst>
            </a:custGeom>
            <a:solidFill>
              <a:srgbClr val="BFC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8;p18">
              <a:extLst>
                <a:ext uri="{FF2B5EF4-FFF2-40B4-BE49-F238E27FC236}">
                  <a16:creationId xmlns:a16="http://schemas.microsoft.com/office/drawing/2014/main" id="{3BDD7F2E-E428-221C-8ECB-2A0535A1915A}"/>
                </a:ext>
              </a:extLst>
            </p:cNvPr>
            <p:cNvSpPr/>
            <p:nvPr/>
          </p:nvSpPr>
          <p:spPr>
            <a:xfrm>
              <a:off x="4981963" y="3648040"/>
              <a:ext cx="40828" cy="58763"/>
            </a:xfrm>
            <a:custGeom>
              <a:avLst/>
              <a:gdLst/>
              <a:ahLst/>
              <a:cxnLst/>
              <a:rect l="l" t="t" r="r" b="b"/>
              <a:pathLst>
                <a:path w="280" h="403" extrusionOk="0">
                  <a:moveTo>
                    <a:pt x="280" y="1"/>
                  </a:moveTo>
                  <a:lnTo>
                    <a:pt x="1" y="162"/>
                  </a:lnTo>
                  <a:lnTo>
                    <a:pt x="1" y="402"/>
                  </a:lnTo>
                  <a:lnTo>
                    <a:pt x="280" y="241"/>
                  </a:lnTo>
                  <a:lnTo>
                    <a:pt x="280" y="1"/>
                  </a:lnTo>
                  <a:close/>
                </a:path>
              </a:pathLst>
            </a:custGeom>
            <a:solidFill>
              <a:srgbClr val="BFC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9;p18">
              <a:extLst>
                <a:ext uri="{FF2B5EF4-FFF2-40B4-BE49-F238E27FC236}">
                  <a16:creationId xmlns:a16="http://schemas.microsoft.com/office/drawing/2014/main" id="{504D5397-DD7D-E66C-B83A-51443D9ABC11}"/>
                </a:ext>
              </a:extLst>
            </p:cNvPr>
            <p:cNvSpPr/>
            <p:nvPr/>
          </p:nvSpPr>
          <p:spPr>
            <a:xfrm>
              <a:off x="4012157" y="2651843"/>
              <a:ext cx="1010644" cy="1132108"/>
            </a:xfrm>
            <a:custGeom>
              <a:avLst/>
              <a:gdLst/>
              <a:ahLst/>
              <a:cxnLst/>
              <a:rect l="l" t="t" r="r" b="b"/>
              <a:pathLst>
                <a:path w="6931" h="7764" extrusionOk="0">
                  <a:moveTo>
                    <a:pt x="593" y="1"/>
                  </a:moveTo>
                  <a:cubicBezTo>
                    <a:pt x="265" y="1"/>
                    <a:pt x="1" y="270"/>
                    <a:pt x="1" y="593"/>
                  </a:cubicBezTo>
                  <a:lnTo>
                    <a:pt x="1" y="7763"/>
                  </a:lnTo>
                  <a:cubicBezTo>
                    <a:pt x="84" y="7724"/>
                    <a:pt x="177" y="7695"/>
                    <a:pt x="280" y="7685"/>
                  </a:cubicBezTo>
                  <a:lnTo>
                    <a:pt x="280" y="951"/>
                  </a:lnTo>
                  <a:lnTo>
                    <a:pt x="6652" y="951"/>
                  </a:lnTo>
                  <a:lnTo>
                    <a:pt x="6652" y="5310"/>
                  </a:lnTo>
                  <a:lnTo>
                    <a:pt x="6931" y="5148"/>
                  </a:lnTo>
                  <a:lnTo>
                    <a:pt x="6931" y="4555"/>
                  </a:lnTo>
                  <a:lnTo>
                    <a:pt x="6931" y="2895"/>
                  </a:lnTo>
                  <a:cubicBezTo>
                    <a:pt x="6931" y="1553"/>
                    <a:pt x="6931" y="593"/>
                    <a:pt x="6931" y="593"/>
                  </a:cubicBezTo>
                  <a:cubicBezTo>
                    <a:pt x="6931" y="270"/>
                    <a:pt x="6666" y="1"/>
                    <a:pt x="6338" y="1"/>
                  </a:cubicBezTo>
                  <a:close/>
                </a:path>
              </a:pathLst>
            </a:custGeom>
            <a:solidFill>
              <a:srgbClr val="BFC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30;p18">
              <a:extLst>
                <a:ext uri="{FF2B5EF4-FFF2-40B4-BE49-F238E27FC236}">
                  <a16:creationId xmlns:a16="http://schemas.microsoft.com/office/drawing/2014/main" id="{CB7E6BD0-9F72-B20E-7EDB-1EC0EC6FD702}"/>
                </a:ext>
              </a:extLst>
            </p:cNvPr>
            <p:cNvSpPr/>
            <p:nvPr/>
          </p:nvSpPr>
          <p:spPr>
            <a:xfrm>
              <a:off x="3947999" y="3771690"/>
              <a:ext cx="1034120" cy="1099883"/>
            </a:xfrm>
            <a:custGeom>
              <a:avLst/>
              <a:gdLst/>
              <a:ahLst/>
              <a:cxnLst/>
              <a:rect l="l" t="t" r="r" b="b"/>
              <a:pathLst>
                <a:path w="7092" h="7543" extrusionOk="0">
                  <a:moveTo>
                    <a:pt x="793" y="0"/>
                  </a:moveTo>
                  <a:cubicBezTo>
                    <a:pt x="769" y="0"/>
                    <a:pt x="745" y="0"/>
                    <a:pt x="720" y="5"/>
                  </a:cubicBezTo>
                  <a:cubicBezTo>
                    <a:pt x="617" y="15"/>
                    <a:pt x="524" y="44"/>
                    <a:pt x="441" y="83"/>
                  </a:cubicBezTo>
                  <a:cubicBezTo>
                    <a:pt x="181" y="216"/>
                    <a:pt x="0" y="485"/>
                    <a:pt x="0" y="793"/>
                  </a:cubicBezTo>
                  <a:lnTo>
                    <a:pt x="0" y="1455"/>
                  </a:lnTo>
                  <a:lnTo>
                    <a:pt x="0" y="7542"/>
                  </a:lnTo>
                  <a:lnTo>
                    <a:pt x="5186" y="7542"/>
                  </a:lnTo>
                  <a:lnTo>
                    <a:pt x="5186" y="6798"/>
                  </a:lnTo>
                  <a:lnTo>
                    <a:pt x="6097" y="6156"/>
                  </a:lnTo>
                  <a:cubicBezTo>
                    <a:pt x="6719" y="5715"/>
                    <a:pt x="7092" y="5000"/>
                    <a:pt x="7092" y="4241"/>
                  </a:cubicBezTo>
                  <a:lnTo>
                    <a:pt x="7092" y="4124"/>
                  </a:lnTo>
                  <a:cubicBezTo>
                    <a:pt x="6999" y="4182"/>
                    <a:pt x="6891" y="4217"/>
                    <a:pt x="6778" y="4217"/>
                  </a:cubicBezTo>
                  <a:lnTo>
                    <a:pt x="4099" y="4217"/>
                  </a:lnTo>
                  <a:lnTo>
                    <a:pt x="3683" y="5074"/>
                  </a:lnTo>
                  <a:cubicBezTo>
                    <a:pt x="3590" y="4755"/>
                    <a:pt x="3463" y="4471"/>
                    <a:pt x="3311" y="4217"/>
                  </a:cubicBezTo>
                  <a:cubicBezTo>
                    <a:pt x="3081" y="3825"/>
                    <a:pt x="2797" y="3511"/>
                    <a:pt x="2537" y="3267"/>
                  </a:cubicBezTo>
                  <a:cubicBezTo>
                    <a:pt x="2263" y="3012"/>
                    <a:pt x="2013" y="2831"/>
                    <a:pt x="1846" y="2723"/>
                  </a:cubicBezTo>
                  <a:lnTo>
                    <a:pt x="1846" y="1455"/>
                  </a:lnTo>
                  <a:lnTo>
                    <a:pt x="2292" y="1455"/>
                  </a:lnTo>
                  <a:cubicBezTo>
                    <a:pt x="2943" y="1455"/>
                    <a:pt x="3472" y="926"/>
                    <a:pt x="3472" y="274"/>
                  </a:cubicBezTo>
                  <a:lnTo>
                    <a:pt x="3472" y="0"/>
                  </a:lnTo>
                  <a:close/>
                </a:path>
              </a:pathLst>
            </a:custGeom>
            <a:solidFill>
              <a:srgbClr val="FFD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31;p18">
              <a:extLst>
                <a:ext uri="{FF2B5EF4-FFF2-40B4-BE49-F238E27FC236}">
                  <a16:creationId xmlns:a16="http://schemas.microsoft.com/office/drawing/2014/main" id="{C1DEA769-6E2E-8938-6A5E-BFB6A7A680D4}"/>
                </a:ext>
              </a:extLst>
            </p:cNvPr>
            <p:cNvSpPr/>
            <p:nvPr/>
          </p:nvSpPr>
          <p:spPr>
            <a:xfrm>
              <a:off x="3907171" y="4871415"/>
              <a:ext cx="948527" cy="272091"/>
            </a:xfrm>
            <a:custGeom>
              <a:avLst/>
              <a:gdLst/>
              <a:ahLst/>
              <a:cxnLst/>
              <a:rect l="l" t="t" r="r" b="b"/>
              <a:pathLst>
                <a:path w="6505" h="1866" extrusionOk="0">
                  <a:moveTo>
                    <a:pt x="5873" y="598"/>
                  </a:moveTo>
                  <a:cubicBezTo>
                    <a:pt x="6054" y="598"/>
                    <a:pt x="6201" y="749"/>
                    <a:pt x="6201" y="931"/>
                  </a:cubicBezTo>
                  <a:cubicBezTo>
                    <a:pt x="6201" y="1117"/>
                    <a:pt x="6054" y="1264"/>
                    <a:pt x="5873" y="1264"/>
                  </a:cubicBezTo>
                  <a:cubicBezTo>
                    <a:pt x="5687" y="1264"/>
                    <a:pt x="5540" y="1117"/>
                    <a:pt x="5540" y="931"/>
                  </a:cubicBezTo>
                  <a:cubicBezTo>
                    <a:pt x="5540" y="749"/>
                    <a:pt x="5687" y="598"/>
                    <a:pt x="5873" y="598"/>
                  </a:cubicBezTo>
                  <a:close/>
                  <a:moveTo>
                    <a:pt x="1" y="0"/>
                  </a:moveTo>
                  <a:lnTo>
                    <a:pt x="1" y="1866"/>
                  </a:lnTo>
                  <a:lnTo>
                    <a:pt x="6505" y="1866"/>
                  </a:lnTo>
                  <a:lnTo>
                    <a:pt x="65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2;p18">
              <a:extLst>
                <a:ext uri="{FF2B5EF4-FFF2-40B4-BE49-F238E27FC236}">
                  <a16:creationId xmlns:a16="http://schemas.microsoft.com/office/drawing/2014/main" id="{3B0A1171-E6DB-79F7-A6E0-9EF08E65F22E}"/>
                </a:ext>
              </a:extLst>
            </p:cNvPr>
            <p:cNvSpPr/>
            <p:nvPr/>
          </p:nvSpPr>
          <p:spPr>
            <a:xfrm>
              <a:off x="4714833" y="4958466"/>
              <a:ext cx="96675" cy="97259"/>
            </a:xfrm>
            <a:custGeom>
              <a:avLst/>
              <a:gdLst/>
              <a:ahLst/>
              <a:cxnLst/>
              <a:rect l="l" t="t" r="r" b="b"/>
              <a:pathLst>
                <a:path w="663" h="667" extrusionOk="0">
                  <a:moveTo>
                    <a:pt x="334" y="1"/>
                  </a:moveTo>
                  <a:cubicBezTo>
                    <a:pt x="148" y="1"/>
                    <a:pt x="1" y="152"/>
                    <a:pt x="1" y="334"/>
                  </a:cubicBezTo>
                  <a:cubicBezTo>
                    <a:pt x="1" y="520"/>
                    <a:pt x="148" y="667"/>
                    <a:pt x="334" y="667"/>
                  </a:cubicBezTo>
                  <a:cubicBezTo>
                    <a:pt x="515" y="667"/>
                    <a:pt x="662" y="520"/>
                    <a:pt x="662" y="334"/>
                  </a:cubicBezTo>
                  <a:cubicBezTo>
                    <a:pt x="662" y="152"/>
                    <a:pt x="515" y="1"/>
                    <a:pt x="334" y="1"/>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33;p18">
              <a:extLst>
                <a:ext uri="{FF2B5EF4-FFF2-40B4-BE49-F238E27FC236}">
                  <a16:creationId xmlns:a16="http://schemas.microsoft.com/office/drawing/2014/main" id="{067A7A51-B011-4B0C-5A06-76C18216784F}"/>
                </a:ext>
              </a:extLst>
            </p:cNvPr>
            <p:cNvSpPr/>
            <p:nvPr/>
          </p:nvSpPr>
          <p:spPr>
            <a:xfrm>
              <a:off x="4473511" y="4271539"/>
              <a:ext cx="87926" cy="87926"/>
            </a:xfrm>
            <a:custGeom>
              <a:avLst/>
              <a:gdLst/>
              <a:ahLst/>
              <a:cxnLst/>
              <a:rect l="l" t="t" r="r" b="b"/>
              <a:pathLst>
                <a:path w="603" h="603" extrusionOk="0">
                  <a:moveTo>
                    <a:pt x="79" y="0"/>
                  </a:moveTo>
                  <a:cubicBezTo>
                    <a:pt x="35" y="0"/>
                    <a:pt x="1" y="39"/>
                    <a:pt x="1" y="83"/>
                  </a:cubicBezTo>
                  <a:lnTo>
                    <a:pt x="1" y="524"/>
                  </a:lnTo>
                  <a:cubicBezTo>
                    <a:pt x="1" y="568"/>
                    <a:pt x="35" y="603"/>
                    <a:pt x="79" y="603"/>
                  </a:cubicBezTo>
                  <a:lnTo>
                    <a:pt x="520" y="603"/>
                  </a:lnTo>
                  <a:cubicBezTo>
                    <a:pt x="569" y="603"/>
                    <a:pt x="603" y="568"/>
                    <a:pt x="603" y="524"/>
                  </a:cubicBezTo>
                  <a:lnTo>
                    <a:pt x="603" y="83"/>
                  </a:lnTo>
                  <a:cubicBezTo>
                    <a:pt x="603" y="39"/>
                    <a:pt x="569" y="0"/>
                    <a:pt x="520" y="0"/>
                  </a:cubicBezTo>
                  <a:close/>
                </a:path>
              </a:pathLst>
            </a:custGeom>
            <a:solidFill>
              <a:srgbClr val="A2A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4;p18">
              <a:extLst>
                <a:ext uri="{FF2B5EF4-FFF2-40B4-BE49-F238E27FC236}">
                  <a16:creationId xmlns:a16="http://schemas.microsoft.com/office/drawing/2014/main" id="{FF36C8C8-46E3-A474-9C6C-695D807EC5CA}"/>
                </a:ext>
              </a:extLst>
            </p:cNvPr>
            <p:cNvSpPr/>
            <p:nvPr/>
          </p:nvSpPr>
          <p:spPr>
            <a:xfrm>
              <a:off x="4430642" y="4386440"/>
              <a:ext cx="115194" cy="125109"/>
            </a:xfrm>
            <a:custGeom>
              <a:avLst/>
              <a:gdLst/>
              <a:ahLst/>
              <a:cxnLst/>
              <a:rect l="l" t="t" r="r" b="b"/>
              <a:pathLst>
                <a:path w="790" h="858" extrusionOk="0">
                  <a:moveTo>
                    <a:pt x="1" y="1"/>
                  </a:moveTo>
                  <a:cubicBezTo>
                    <a:pt x="153" y="255"/>
                    <a:pt x="280" y="539"/>
                    <a:pt x="373" y="858"/>
                  </a:cubicBezTo>
                  <a:lnTo>
                    <a:pt x="789" y="1"/>
                  </a:lnTo>
                  <a:close/>
                </a:path>
              </a:pathLst>
            </a:custGeom>
            <a:solidFill>
              <a:srgbClr val="FFC3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5;p18">
              <a:extLst>
                <a:ext uri="{FF2B5EF4-FFF2-40B4-BE49-F238E27FC236}">
                  <a16:creationId xmlns:a16="http://schemas.microsoft.com/office/drawing/2014/main" id="{3DC7E9E7-3C92-A74B-7D15-21DAB637D6FF}"/>
                </a:ext>
              </a:extLst>
            </p:cNvPr>
            <p:cNvSpPr/>
            <p:nvPr/>
          </p:nvSpPr>
          <p:spPr>
            <a:xfrm>
              <a:off x="4078648" y="2806113"/>
              <a:ext cx="24351" cy="27267"/>
            </a:xfrm>
            <a:custGeom>
              <a:avLst/>
              <a:gdLst/>
              <a:ahLst/>
              <a:cxnLst/>
              <a:rect l="l" t="t" r="r" b="b"/>
              <a:pathLst>
                <a:path w="167" h="187" extrusionOk="0">
                  <a:moveTo>
                    <a:pt x="0" y="1"/>
                  </a:moveTo>
                  <a:lnTo>
                    <a:pt x="0" y="187"/>
                  </a:lnTo>
                  <a:lnTo>
                    <a:pt x="167" y="94"/>
                  </a:lnTo>
                  <a:lnTo>
                    <a:pt x="0"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6;p18">
              <a:extLst>
                <a:ext uri="{FF2B5EF4-FFF2-40B4-BE49-F238E27FC236}">
                  <a16:creationId xmlns:a16="http://schemas.microsoft.com/office/drawing/2014/main" id="{DB9AB4B5-DDBC-E4F6-B76C-B81A09D81108}"/>
                </a:ext>
              </a:extLst>
            </p:cNvPr>
            <p:cNvSpPr/>
            <p:nvPr/>
          </p:nvSpPr>
          <p:spPr>
            <a:xfrm>
              <a:off x="4144264" y="2806113"/>
              <a:ext cx="24497" cy="27267"/>
            </a:xfrm>
            <a:custGeom>
              <a:avLst/>
              <a:gdLst/>
              <a:ahLst/>
              <a:cxnLst/>
              <a:rect l="l" t="t" r="r" b="b"/>
              <a:pathLst>
                <a:path w="168" h="187" extrusionOk="0">
                  <a:moveTo>
                    <a:pt x="1" y="1"/>
                  </a:moveTo>
                  <a:lnTo>
                    <a:pt x="1" y="187"/>
                  </a:lnTo>
                  <a:lnTo>
                    <a:pt x="167" y="94"/>
                  </a:lnTo>
                  <a:lnTo>
                    <a:pt x="1"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7;p18">
              <a:extLst>
                <a:ext uri="{FF2B5EF4-FFF2-40B4-BE49-F238E27FC236}">
                  <a16:creationId xmlns:a16="http://schemas.microsoft.com/office/drawing/2014/main" id="{D326FF50-9264-C923-A55D-66C4AD618927}"/>
                </a:ext>
              </a:extLst>
            </p:cNvPr>
            <p:cNvSpPr/>
            <p:nvPr/>
          </p:nvSpPr>
          <p:spPr>
            <a:xfrm>
              <a:off x="4111456" y="2806113"/>
              <a:ext cx="24497" cy="27267"/>
            </a:xfrm>
            <a:custGeom>
              <a:avLst/>
              <a:gdLst/>
              <a:ahLst/>
              <a:cxnLst/>
              <a:rect l="l" t="t" r="r" b="b"/>
              <a:pathLst>
                <a:path w="168" h="187" extrusionOk="0">
                  <a:moveTo>
                    <a:pt x="1" y="1"/>
                  </a:moveTo>
                  <a:lnTo>
                    <a:pt x="1" y="187"/>
                  </a:lnTo>
                  <a:lnTo>
                    <a:pt x="167" y="94"/>
                  </a:lnTo>
                  <a:lnTo>
                    <a:pt x="1"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8;p18">
              <a:extLst>
                <a:ext uri="{FF2B5EF4-FFF2-40B4-BE49-F238E27FC236}">
                  <a16:creationId xmlns:a16="http://schemas.microsoft.com/office/drawing/2014/main" id="{EDD4DAF3-33F8-3B54-EB5A-B6A9A225DCEF}"/>
                </a:ext>
              </a:extLst>
            </p:cNvPr>
            <p:cNvSpPr/>
            <p:nvPr/>
          </p:nvSpPr>
          <p:spPr>
            <a:xfrm>
              <a:off x="4177218" y="2806113"/>
              <a:ext cx="23622" cy="27267"/>
            </a:xfrm>
            <a:custGeom>
              <a:avLst/>
              <a:gdLst/>
              <a:ahLst/>
              <a:cxnLst/>
              <a:rect l="l" t="t" r="r" b="b"/>
              <a:pathLst>
                <a:path w="162" h="187" extrusionOk="0">
                  <a:moveTo>
                    <a:pt x="0" y="1"/>
                  </a:moveTo>
                  <a:lnTo>
                    <a:pt x="0" y="187"/>
                  </a:lnTo>
                  <a:lnTo>
                    <a:pt x="162" y="94"/>
                  </a:lnTo>
                  <a:lnTo>
                    <a:pt x="0"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9;p18">
              <a:extLst>
                <a:ext uri="{FF2B5EF4-FFF2-40B4-BE49-F238E27FC236}">
                  <a16:creationId xmlns:a16="http://schemas.microsoft.com/office/drawing/2014/main" id="{8EC6FF1C-523A-1DEB-B52F-A9A8EADA9A70}"/>
                </a:ext>
              </a:extLst>
            </p:cNvPr>
            <p:cNvSpPr/>
            <p:nvPr/>
          </p:nvSpPr>
          <p:spPr>
            <a:xfrm>
              <a:off x="4884851" y="2806842"/>
              <a:ext cx="81511" cy="25809"/>
            </a:xfrm>
            <a:custGeom>
              <a:avLst/>
              <a:gdLst/>
              <a:ahLst/>
              <a:cxnLst/>
              <a:rect l="l" t="t" r="r" b="b"/>
              <a:pathLst>
                <a:path w="559" h="177" extrusionOk="0">
                  <a:moveTo>
                    <a:pt x="1" y="1"/>
                  </a:moveTo>
                  <a:lnTo>
                    <a:pt x="1" y="177"/>
                  </a:lnTo>
                  <a:lnTo>
                    <a:pt x="559" y="177"/>
                  </a:lnTo>
                  <a:lnTo>
                    <a:pt x="559"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40;p18">
              <a:extLst>
                <a:ext uri="{FF2B5EF4-FFF2-40B4-BE49-F238E27FC236}">
                  <a16:creationId xmlns:a16="http://schemas.microsoft.com/office/drawing/2014/main" id="{F12CF477-A54B-FBD4-444F-BA7528FDEEEE}"/>
                </a:ext>
              </a:extLst>
            </p:cNvPr>
            <p:cNvSpPr/>
            <p:nvPr/>
          </p:nvSpPr>
          <p:spPr>
            <a:xfrm>
              <a:off x="4884851" y="2806842"/>
              <a:ext cx="23768" cy="25809"/>
            </a:xfrm>
            <a:custGeom>
              <a:avLst/>
              <a:gdLst/>
              <a:ahLst/>
              <a:cxnLst/>
              <a:rect l="l" t="t" r="r" b="b"/>
              <a:pathLst>
                <a:path w="163" h="177" extrusionOk="0">
                  <a:moveTo>
                    <a:pt x="1" y="1"/>
                  </a:moveTo>
                  <a:lnTo>
                    <a:pt x="1" y="177"/>
                  </a:lnTo>
                  <a:lnTo>
                    <a:pt x="162" y="177"/>
                  </a:lnTo>
                  <a:lnTo>
                    <a:pt x="1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41;p18">
              <a:extLst>
                <a:ext uri="{FF2B5EF4-FFF2-40B4-BE49-F238E27FC236}">
                  <a16:creationId xmlns:a16="http://schemas.microsoft.com/office/drawing/2014/main" id="{DBA3CFB2-B2A2-CB48-D0E3-5CC0B22C5DE9}"/>
                </a:ext>
              </a:extLst>
            </p:cNvPr>
            <p:cNvSpPr/>
            <p:nvPr/>
          </p:nvSpPr>
          <p:spPr>
            <a:xfrm>
              <a:off x="4398563" y="4083731"/>
              <a:ext cx="62992" cy="108632"/>
            </a:xfrm>
            <a:custGeom>
              <a:avLst/>
              <a:gdLst/>
              <a:ahLst/>
              <a:cxnLst/>
              <a:rect l="l" t="t" r="r" b="b"/>
              <a:pathLst>
                <a:path w="432" h="745" extrusionOk="0">
                  <a:moveTo>
                    <a:pt x="93" y="0"/>
                  </a:moveTo>
                  <a:lnTo>
                    <a:pt x="0" y="88"/>
                  </a:lnTo>
                  <a:lnTo>
                    <a:pt x="260" y="372"/>
                  </a:lnTo>
                  <a:lnTo>
                    <a:pt x="0" y="661"/>
                  </a:lnTo>
                  <a:lnTo>
                    <a:pt x="93" y="745"/>
                  </a:lnTo>
                  <a:lnTo>
                    <a:pt x="431" y="372"/>
                  </a:lnTo>
                  <a:lnTo>
                    <a:pt x="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42;p18">
              <a:extLst>
                <a:ext uri="{FF2B5EF4-FFF2-40B4-BE49-F238E27FC236}">
                  <a16:creationId xmlns:a16="http://schemas.microsoft.com/office/drawing/2014/main" id="{5CC530EC-9AC9-15A3-1FF3-7A7D746AAE89}"/>
                </a:ext>
              </a:extLst>
            </p:cNvPr>
            <p:cNvSpPr/>
            <p:nvPr/>
          </p:nvSpPr>
          <p:spPr>
            <a:xfrm>
              <a:off x="4518567" y="4083731"/>
              <a:ext cx="63721" cy="108632"/>
            </a:xfrm>
            <a:custGeom>
              <a:avLst/>
              <a:gdLst/>
              <a:ahLst/>
              <a:cxnLst/>
              <a:rect l="l" t="t" r="r" b="b"/>
              <a:pathLst>
                <a:path w="437" h="745" extrusionOk="0">
                  <a:moveTo>
                    <a:pt x="98" y="0"/>
                  </a:moveTo>
                  <a:lnTo>
                    <a:pt x="0" y="88"/>
                  </a:lnTo>
                  <a:lnTo>
                    <a:pt x="260" y="372"/>
                  </a:lnTo>
                  <a:lnTo>
                    <a:pt x="0" y="661"/>
                  </a:lnTo>
                  <a:lnTo>
                    <a:pt x="98" y="745"/>
                  </a:lnTo>
                  <a:lnTo>
                    <a:pt x="436" y="372"/>
                  </a:lnTo>
                  <a:lnTo>
                    <a:pt x="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43;p18">
              <a:extLst>
                <a:ext uri="{FF2B5EF4-FFF2-40B4-BE49-F238E27FC236}">
                  <a16:creationId xmlns:a16="http://schemas.microsoft.com/office/drawing/2014/main" id="{BD94D9D4-377F-B502-DE73-651DD5BD08EE}"/>
                </a:ext>
              </a:extLst>
            </p:cNvPr>
            <p:cNvSpPr/>
            <p:nvPr/>
          </p:nvSpPr>
          <p:spPr>
            <a:xfrm>
              <a:off x="4458492" y="4083731"/>
              <a:ext cx="62992" cy="108632"/>
            </a:xfrm>
            <a:custGeom>
              <a:avLst/>
              <a:gdLst/>
              <a:ahLst/>
              <a:cxnLst/>
              <a:rect l="l" t="t" r="r" b="b"/>
              <a:pathLst>
                <a:path w="432" h="745" extrusionOk="0">
                  <a:moveTo>
                    <a:pt x="99" y="0"/>
                  </a:moveTo>
                  <a:lnTo>
                    <a:pt x="1" y="88"/>
                  </a:lnTo>
                  <a:lnTo>
                    <a:pt x="260" y="372"/>
                  </a:lnTo>
                  <a:lnTo>
                    <a:pt x="1" y="661"/>
                  </a:lnTo>
                  <a:lnTo>
                    <a:pt x="99" y="745"/>
                  </a:lnTo>
                  <a:lnTo>
                    <a:pt x="432" y="372"/>
                  </a:lnTo>
                  <a:lnTo>
                    <a:pt x="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4;p18">
              <a:extLst>
                <a:ext uri="{FF2B5EF4-FFF2-40B4-BE49-F238E27FC236}">
                  <a16:creationId xmlns:a16="http://schemas.microsoft.com/office/drawing/2014/main" id="{EB1F9AF6-A780-47AD-A001-2C187E5ED747}"/>
                </a:ext>
              </a:extLst>
            </p:cNvPr>
            <p:cNvSpPr/>
            <p:nvPr/>
          </p:nvSpPr>
          <p:spPr>
            <a:xfrm>
              <a:off x="4579226" y="4083731"/>
              <a:ext cx="62992" cy="108632"/>
            </a:xfrm>
            <a:custGeom>
              <a:avLst/>
              <a:gdLst/>
              <a:ahLst/>
              <a:cxnLst/>
              <a:rect l="l" t="t" r="r" b="b"/>
              <a:pathLst>
                <a:path w="432" h="745" extrusionOk="0">
                  <a:moveTo>
                    <a:pt x="93" y="0"/>
                  </a:moveTo>
                  <a:lnTo>
                    <a:pt x="0" y="88"/>
                  </a:lnTo>
                  <a:lnTo>
                    <a:pt x="255" y="372"/>
                  </a:lnTo>
                  <a:lnTo>
                    <a:pt x="0" y="661"/>
                  </a:lnTo>
                  <a:lnTo>
                    <a:pt x="93" y="745"/>
                  </a:lnTo>
                  <a:lnTo>
                    <a:pt x="431" y="372"/>
                  </a:lnTo>
                  <a:lnTo>
                    <a:pt x="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5;p18">
              <a:extLst>
                <a:ext uri="{FF2B5EF4-FFF2-40B4-BE49-F238E27FC236}">
                  <a16:creationId xmlns:a16="http://schemas.microsoft.com/office/drawing/2014/main" id="{01824001-8BD6-F3DF-A76B-C7C7935F55F2}"/>
                </a:ext>
              </a:extLst>
            </p:cNvPr>
            <p:cNvSpPr/>
            <p:nvPr/>
          </p:nvSpPr>
          <p:spPr>
            <a:xfrm>
              <a:off x="4408478" y="2731165"/>
              <a:ext cx="217264" cy="14436"/>
            </a:xfrm>
            <a:custGeom>
              <a:avLst/>
              <a:gdLst/>
              <a:ahLst/>
              <a:cxnLst/>
              <a:rect l="l" t="t" r="r" b="b"/>
              <a:pathLst>
                <a:path w="1490" h="99" extrusionOk="0">
                  <a:moveTo>
                    <a:pt x="50" y="0"/>
                  </a:moveTo>
                  <a:cubicBezTo>
                    <a:pt x="25" y="0"/>
                    <a:pt x="1" y="25"/>
                    <a:pt x="1" y="49"/>
                  </a:cubicBezTo>
                  <a:cubicBezTo>
                    <a:pt x="1" y="79"/>
                    <a:pt x="25" y="98"/>
                    <a:pt x="50" y="98"/>
                  </a:cubicBezTo>
                  <a:lnTo>
                    <a:pt x="1441" y="98"/>
                  </a:lnTo>
                  <a:cubicBezTo>
                    <a:pt x="1470" y="98"/>
                    <a:pt x="1490" y="79"/>
                    <a:pt x="1490" y="49"/>
                  </a:cubicBezTo>
                  <a:cubicBezTo>
                    <a:pt x="1490" y="25"/>
                    <a:pt x="1470" y="0"/>
                    <a:pt x="1441" y="0"/>
                  </a:cubicBezTo>
                  <a:close/>
                </a:path>
              </a:pathLst>
            </a:custGeom>
            <a:solidFill>
              <a:srgbClr val="A2A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6;p18">
              <a:extLst>
                <a:ext uri="{FF2B5EF4-FFF2-40B4-BE49-F238E27FC236}">
                  <a16:creationId xmlns:a16="http://schemas.microsoft.com/office/drawing/2014/main" id="{6703FB0C-42E8-5C56-2901-780A3240DF49}"/>
                </a:ext>
              </a:extLst>
            </p:cNvPr>
            <p:cNvSpPr/>
            <p:nvPr/>
          </p:nvSpPr>
          <p:spPr>
            <a:xfrm>
              <a:off x="4505736" y="2685526"/>
              <a:ext cx="22893" cy="22893"/>
            </a:xfrm>
            <a:custGeom>
              <a:avLst/>
              <a:gdLst/>
              <a:ahLst/>
              <a:cxnLst/>
              <a:rect l="l" t="t" r="r" b="b"/>
              <a:pathLst>
                <a:path w="157" h="157" extrusionOk="0">
                  <a:moveTo>
                    <a:pt x="78" y="0"/>
                  </a:moveTo>
                  <a:cubicBezTo>
                    <a:pt x="34" y="0"/>
                    <a:pt x="0" y="34"/>
                    <a:pt x="0" y="78"/>
                  </a:cubicBezTo>
                  <a:cubicBezTo>
                    <a:pt x="0" y="122"/>
                    <a:pt x="34" y="157"/>
                    <a:pt x="78" y="157"/>
                  </a:cubicBezTo>
                  <a:cubicBezTo>
                    <a:pt x="122" y="157"/>
                    <a:pt x="157" y="122"/>
                    <a:pt x="157" y="78"/>
                  </a:cubicBezTo>
                  <a:cubicBezTo>
                    <a:pt x="157" y="34"/>
                    <a:pt x="122" y="0"/>
                    <a:pt x="78" y="0"/>
                  </a:cubicBezTo>
                  <a:close/>
                </a:path>
              </a:pathLst>
            </a:custGeom>
            <a:solidFill>
              <a:srgbClr val="A2A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268;p18">
            <a:extLst>
              <a:ext uri="{FF2B5EF4-FFF2-40B4-BE49-F238E27FC236}">
                <a16:creationId xmlns:a16="http://schemas.microsoft.com/office/drawing/2014/main" id="{FF561E56-B8DA-AB2A-4B9B-D68704AC0946}"/>
              </a:ext>
            </a:extLst>
          </p:cNvPr>
          <p:cNvSpPr/>
          <p:nvPr/>
        </p:nvSpPr>
        <p:spPr>
          <a:xfrm flipH="1">
            <a:off x="317977" y="872837"/>
            <a:ext cx="1194342" cy="1193466"/>
          </a:xfrm>
          <a:custGeom>
            <a:avLst/>
            <a:gdLst/>
            <a:ahLst/>
            <a:cxnLst/>
            <a:rect l="l" t="t" r="r" b="b"/>
            <a:pathLst>
              <a:path w="6819" h="6814" extrusionOk="0">
                <a:moveTo>
                  <a:pt x="3409" y="128"/>
                </a:moveTo>
                <a:cubicBezTo>
                  <a:pt x="5217" y="128"/>
                  <a:pt x="6691" y="1598"/>
                  <a:pt x="6691" y="3405"/>
                </a:cubicBezTo>
                <a:cubicBezTo>
                  <a:pt x="6691" y="5217"/>
                  <a:pt x="5217" y="6686"/>
                  <a:pt x="3409" y="6686"/>
                </a:cubicBezTo>
                <a:cubicBezTo>
                  <a:pt x="1602" y="6686"/>
                  <a:pt x="128" y="5217"/>
                  <a:pt x="128" y="3405"/>
                </a:cubicBezTo>
                <a:cubicBezTo>
                  <a:pt x="128" y="1598"/>
                  <a:pt x="1602" y="128"/>
                  <a:pt x="3409" y="128"/>
                </a:cubicBezTo>
                <a:close/>
                <a:moveTo>
                  <a:pt x="3409" y="1"/>
                </a:moveTo>
                <a:cubicBezTo>
                  <a:pt x="1529" y="1"/>
                  <a:pt x="1" y="1529"/>
                  <a:pt x="1" y="3405"/>
                </a:cubicBezTo>
                <a:cubicBezTo>
                  <a:pt x="1" y="5285"/>
                  <a:pt x="1529" y="6813"/>
                  <a:pt x="3409" y="6813"/>
                </a:cubicBezTo>
                <a:cubicBezTo>
                  <a:pt x="5290" y="6813"/>
                  <a:pt x="6818" y="5285"/>
                  <a:pt x="6818" y="3405"/>
                </a:cubicBezTo>
                <a:cubicBezTo>
                  <a:pt x="6818" y="1529"/>
                  <a:pt x="5290" y="1"/>
                  <a:pt x="3409" y="1"/>
                </a:cubicBezTo>
                <a:close/>
              </a:path>
            </a:pathLst>
          </a:custGeom>
          <a:solidFill>
            <a:srgbClr val="E7E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272;p18">
            <a:extLst>
              <a:ext uri="{FF2B5EF4-FFF2-40B4-BE49-F238E27FC236}">
                <a16:creationId xmlns:a16="http://schemas.microsoft.com/office/drawing/2014/main" id="{E5748987-AEAF-0335-3611-08BAFC332FF3}"/>
              </a:ext>
            </a:extLst>
          </p:cNvPr>
          <p:cNvGrpSpPr/>
          <p:nvPr/>
        </p:nvGrpSpPr>
        <p:grpSpPr>
          <a:xfrm>
            <a:off x="470387" y="1095825"/>
            <a:ext cx="781271" cy="599883"/>
            <a:chOff x="5884323" y="3056849"/>
            <a:chExt cx="781271" cy="599883"/>
          </a:xfrm>
        </p:grpSpPr>
        <p:sp>
          <p:nvSpPr>
            <p:cNvPr id="47" name="Google Shape;273;p18">
              <a:extLst>
                <a:ext uri="{FF2B5EF4-FFF2-40B4-BE49-F238E27FC236}">
                  <a16:creationId xmlns:a16="http://schemas.microsoft.com/office/drawing/2014/main" id="{1AE209DD-803C-836F-9AE8-FE4FE8FD37FE}"/>
                </a:ext>
              </a:extLst>
            </p:cNvPr>
            <p:cNvSpPr/>
            <p:nvPr/>
          </p:nvSpPr>
          <p:spPr>
            <a:xfrm>
              <a:off x="6507676" y="3056849"/>
              <a:ext cx="157918" cy="599883"/>
            </a:xfrm>
            <a:custGeom>
              <a:avLst/>
              <a:gdLst/>
              <a:ahLst/>
              <a:cxnLst/>
              <a:rect l="l" t="t" r="r" b="b"/>
              <a:pathLst>
                <a:path w="1083" h="4114" extrusionOk="0">
                  <a:moveTo>
                    <a:pt x="1" y="0"/>
                  </a:moveTo>
                  <a:lnTo>
                    <a:pt x="1" y="4114"/>
                  </a:lnTo>
                  <a:lnTo>
                    <a:pt x="1083" y="4114"/>
                  </a:lnTo>
                  <a:lnTo>
                    <a:pt x="10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74;p18">
              <a:extLst>
                <a:ext uri="{FF2B5EF4-FFF2-40B4-BE49-F238E27FC236}">
                  <a16:creationId xmlns:a16="http://schemas.microsoft.com/office/drawing/2014/main" id="{187DA7E9-FA8E-AF53-08F8-3C6405DE31F2}"/>
                </a:ext>
              </a:extLst>
            </p:cNvPr>
            <p:cNvSpPr/>
            <p:nvPr/>
          </p:nvSpPr>
          <p:spPr>
            <a:xfrm>
              <a:off x="6299891" y="3328208"/>
              <a:ext cx="157918" cy="328521"/>
            </a:xfrm>
            <a:custGeom>
              <a:avLst/>
              <a:gdLst/>
              <a:ahLst/>
              <a:cxnLst/>
              <a:rect l="l" t="t" r="r" b="b"/>
              <a:pathLst>
                <a:path w="1083" h="2253" extrusionOk="0">
                  <a:moveTo>
                    <a:pt x="0" y="0"/>
                  </a:moveTo>
                  <a:lnTo>
                    <a:pt x="0" y="2253"/>
                  </a:lnTo>
                  <a:lnTo>
                    <a:pt x="1083" y="2253"/>
                  </a:lnTo>
                  <a:lnTo>
                    <a:pt x="10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75;p18">
              <a:extLst>
                <a:ext uri="{FF2B5EF4-FFF2-40B4-BE49-F238E27FC236}">
                  <a16:creationId xmlns:a16="http://schemas.microsoft.com/office/drawing/2014/main" id="{CC3E8F82-A685-5A60-6372-C260AE0B3168}"/>
                </a:ext>
              </a:extLst>
            </p:cNvPr>
            <p:cNvSpPr/>
            <p:nvPr/>
          </p:nvSpPr>
          <p:spPr>
            <a:xfrm>
              <a:off x="6092107" y="3199601"/>
              <a:ext cx="157918" cy="457130"/>
            </a:xfrm>
            <a:custGeom>
              <a:avLst/>
              <a:gdLst/>
              <a:ahLst/>
              <a:cxnLst/>
              <a:rect l="l" t="t" r="r" b="b"/>
              <a:pathLst>
                <a:path w="1083" h="3135" extrusionOk="0">
                  <a:moveTo>
                    <a:pt x="0" y="1"/>
                  </a:moveTo>
                  <a:lnTo>
                    <a:pt x="0" y="3135"/>
                  </a:lnTo>
                  <a:lnTo>
                    <a:pt x="1083" y="3135"/>
                  </a:lnTo>
                  <a:lnTo>
                    <a:pt x="10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76;p18">
              <a:extLst>
                <a:ext uri="{FF2B5EF4-FFF2-40B4-BE49-F238E27FC236}">
                  <a16:creationId xmlns:a16="http://schemas.microsoft.com/office/drawing/2014/main" id="{F8900C9D-7F2E-9090-8806-4E6D6F898B29}"/>
                </a:ext>
              </a:extLst>
            </p:cNvPr>
            <p:cNvSpPr/>
            <p:nvPr/>
          </p:nvSpPr>
          <p:spPr>
            <a:xfrm>
              <a:off x="5884323" y="3458857"/>
              <a:ext cx="157918" cy="197871"/>
            </a:xfrm>
            <a:custGeom>
              <a:avLst/>
              <a:gdLst/>
              <a:ahLst/>
              <a:cxnLst/>
              <a:rect l="l" t="t" r="r" b="b"/>
              <a:pathLst>
                <a:path w="1083" h="1357" extrusionOk="0">
                  <a:moveTo>
                    <a:pt x="0" y="0"/>
                  </a:moveTo>
                  <a:lnTo>
                    <a:pt x="0" y="1357"/>
                  </a:lnTo>
                  <a:lnTo>
                    <a:pt x="1082" y="1357"/>
                  </a:lnTo>
                  <a:lnTo>
                    <a:pt x="10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77;p18">
              <a:extLst>
                <a:ext uri="{FF2B5EF4-FFF2-40B4-BE49-F238E27FC236}">
                  <a16:creationId xmlns:a16="http://schemas.microsoft.com/office/drawing/2014/main" id="{835909F9-ABF6-43D4-A86C-8900D2A571EB}"/>
                </a:ext>
              </a:extLst>
            </p:cNvPr>
            <p:cNvSpPr/>
            <p:nvPr/>
          </p:nvSpPr>
          <p:spPr>
            <a:xfrm>
              <a:off x="6523424" y="3069681"/>
              <a:ext cx="129338" cy="18664"/>
            </a:xfrm>
            <a:custGeom>
              <a:avLst/>
              <a:gdLst/>
              <a:ahLst/>
              <a:cxnLst/>
              <a:rect l="l" t="t" r="r" b="b"/>
              <a:pathLst>
                <a:path w="887" h="128" extrusionOk="0">
                  <a:moveTo>
                    <a:pt x="0" y="0"/>
                  </a:moveTo>
                  <a:lnTo>
                    <a:pt x="0" y="128"/>
                  </a:lnTo>
                  <a:lnTo>
                    <a:pt x="887" y="128"/>
                  </a:lnTo>
                  <a:lnTo>
                    <a:pt x="8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78;p18">
              <a:extLst>
                <a:ext uri="{FF2B5EF4-FFF2-40B4-BE49-F238E27FC236}">
                  <a16:creationId xmlns:a16="http://schemas.microsoft.com/office/drawing/2014/main" id="{916DDED7-60C2-E2B7-35BF-853C9F180D8C}"/>
                </a:ext>
              </a:extLst>
            </p:cNvPr>
            <p:cNvSpPr/>
            <p:nvPr/>
          </p:nvSpPr>
          <p:spPr>
            <a:xfrm>
              <a:off x="6314181" y="3344539"/>
              <a:ext cx="129338" cy="18810"/>
            </a:xfrm>
            <a:custGeom>
              <a:avLst/>
              <a:gdLst/>
              <a:ahLst/>
              <a:cxnLst/>
              <a:rect l="l" t="t" r="r" b="b"/>
              <a:pathLst>
                <a:path w="887" h="129" extrusionOk="0">
                  <a:moveTo>
                    <a:pt x="0" y="1"/>
                  </a:moveTo>
                  <a:lnTo>
                    <a:pt x="0" y="128"/>
                  </a:lnTo>
                  <a:lnTo>
                    <a:pt x="887" y="128"/>
                  </a:lnTo>
                  <a:lnTo>
                    <a:pt x="8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79;p18">
              <a:extLst>
                <a:ext uri="{FF2B5EF4-FFF2-40B4-BE49-F238E27FC236}">
                  <a16:creationId xmlns:a16="http://schemas.microsoft.com/office/drawing/2014/main" id="{E3F8315A-0B28-1B5B-85E0-52389FCCDE77}"/>
                </a:ext>
              </a:extLst>
            </p:cNvPr>
            <p:cNvSpPr/>
            <p:nvPr/>
          </p:nvSpPr>
          <p:spPr>
            <a:xfrm>
              <a:off x="6106397" y="3213891"/>
              <a:ext cx="129338" cy="18664"/>
            </a:xfrm>
            <a:custGeom>
              <a:avLst/>
              <a:gdLst/>
              <a:ahLst/>
              <a:cxnLst/>
              <a:rect l="l" t="t" r="r" b="b"/>
              <a:pathLst>
                <a:path w="887" h="128" extrusionOk="0">
                  <a:moveTo>
                    <a:pt x="0" y="1"/>
                  </a:moveTo>
                  <a:lnTo>
                    <a:pt x="0" y="128"/>
                  </a:lnTo>
                  <a:lnTo>
                    <a:pt x="887" y="128"/>
                  </a:lnTo>
                  <a:lnTo>
                    <a:pt x="8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80;p18">
              <a:extLst>
                <a:ext uri="{FF2B5EF4-FFF2-40B4-BE49-F238E27FC236}">
                  <a16:creationId xmlns:a16="http://schemas.microsoft.com/office/drawing/2014/main" id="{2D707AE8-59F3-0378-6290-616B890A6461}"/>
                </a:ext>
              </a:extLst>
            </p:cNvPr>
            <p:cNvSpPr/>
            <p:nvPr/>
          </p:nvSpPr>
          <p:spPr>
            <a:xfrm>
              <a:off x="5898612" y="3473147"/>
              <a:ext cx="129338" cy="18664"/>
            </a:xfrm>
            <a:custGeom>
              <a:avLst/>
              <a:gdLst/>
              <a:ahLst/>
              <a:cxnLst/>
              <a:rect l="l" t="t" r="r" b="b"/>
              <a:pathLst>
                <a:path w="887" h="128" extrusionOk="0">
                  <a:moveTo>
                    <a:pt x="0" y="0"/>
                  </a:moveTo>
                  <a:lnTo>
                    <a:pt x="0" y="128"/>
                  </a:lnTo>
                  <a:lnTo>
                    <a:pt x="886" y="128"/>
                  </a:lnTo>
                  <a:lnTo>
                    <a:pt x="8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TextBox 57">
            <a:extLst>
              <a:ext uri="{FF2B5EF4-FFF2-40B4-BE49-F238E27FC236}">
                <a16:creationId xmlns:a16="http://schemas.microsoft.com/office/drawing/2014/main" id="{05198703-12A8-FC8E-0E7B-ED7FF536A458}"/>
              </a:ext>
            </a:extLst>
          </p:cNvPr>
          <p:cNvSpPr txBox="1"/>
          <p:nvPr/>
        </p:nvSpPr>
        <p:spPr>
          <a:xfrm>
            <a:off x="1789232" y="1205532"/>
            <a:ext cx="3111974" cy="523220"/>
          </a:xfrm>
          <a:prstGeom prst="rect">
            <a:avLst/>
          </a:prstGeom>
          <a:noFill/>
        </p:spPr>
        <p:txBody>
          <a:bodyPr wrap="square">
            <a:spAutoFit/>
          </a:bodyPr>
          <a:lstStyle/>
          <a:p>
            <a:r>
              <a:rPr lang="en-US" sz="2800" dirty="0" err="1"/>
              <a:t>Phân</a:t>
            </a:r>
            <a:r>
              <a:rPr lang="en-US" sz="2800" dirty="0"/>
              <a:t> </a:t>
            </a:r>
            <a:r>
              <a:rPr lang="en-US" sz="2800" dirty="0" err="1"/>
              <a:t>khúc</a:t>
            </a:r>
            <a:r>
              <a:rPr lang="en-US" sz="2800" dirty="0"/>
              <a:t> </a:t>
            </a:r>
            <a:r>
              <a:rPr lang="en-US" sz="2800" dirty="0" err="1"/>
              <a:t>giá</a:t>
            </a:r>
            <a:endParaRPr lang="en-US" sz="2800" dirty="0"/>
          </a:p>
        </p:txBody>
      </p:sp>
      <p:sp>
        <p:nvSpPr>
          <p:cNvPr id="67" name="TextBox 66">
            <a:extLst>
              <a:ext uri="{FF2B5EF4-FFF2-40B4-BE49-F238E27FC236}">
                <a16:creationId xmlns:a16="http://schemas.microsoft.com/office/drawing/2014/main" id="{EDCBFE82-C8A6-A876-FDD0-BE07F7CE261E}"/>
              </a:ext>
            </a:extLst>
          </p:cNvPr>
          <p:cNvSpPr txBox="1"/>
          <p:nvPr/>
        </p:nvSpPr>
        <p:spPr>
          <a:xfrm>
            <a:off x="1966646" y="2150979"/>
            <a:ext cx="3200971" cy="1857368"/>
          </a:xfrm>
          <a:prstGeom prst="rect">
            <a:avLst/>
          </a:prstGeom>
          <a:noFill/>
        </p:spPr>
        <p:txBody>
          <a:bodyPr wrap="square">
            <a:spAutoFit/>
          </a:bodyPr>
          <a:lstStyle/>
          <a:p>
            <a:pPr marL="0" marR="0" algn="just">
              <a:lnSpc>
                <a:spcPct val="107000"/>
              </a:lnSpc>
              <a:spcBef>
                <a:spcPts val="0"/>
              </a:spcBef>
              <a:spcAft>
                <a:spcPts val="800"/>
              </a:spcAft>
            </a:pPr>
            <a:r>
              <a:rPr lang="vi-VN" sz="1800" dirty="0">
                <a:effectLst/>
                <a:latin typeface="Calibri" panose="020F0502020204030204" pitchFamily="34" charset="0"/>
                <a:ea typeface="Yu Mincho" panose="02020400000000000000" pitchFamily="18" charset="-128"/>
                <a:cs typeface="Arial" panose="020B0604020202020204" pitchFamily="34" charset="0"/>
              </a:rPr>
              <a:t>Có thể thấy phần lớn các sản phẩm tập trung vào 2 thị trường chính là</a:t>
            </a:r>
            <a:r>
              <a:rPr lang="en-US" sz="1800" dirty="0">
                <a:latin typeface="Calibri" panose="020F0502020204030204" pitchFamily="34" charset="0"/>
                <a:ea typeface="Yu Mincho" panose="02020400000000000000" pitchFamily="18" charset="-128"/>
                <a:cs typeface="Arial" panose="020B0604020202020204" pitchFamily="34" charset="0"/>
              </a:rPr>
              <a:t> </a:t>
            </a:r>
            <a:r>
              <a:rPr lang="vi-VN" sz="1800" dirty="0">
                <a:effectLst/>
                <a:latin typeface="Calibri" panose="020F0502020204030204" pitchFamily="34" charset="0"/>
                <a:ea typeface="Yu Mincho" panose="02020400000000000000" pitchFamily="18" charset="-128"/>
                <a:cs typeface="Arial" panose="020B0604020202020204" pitchFamily="34" charset="0"/>
              </a:rPr>
              <a:t>các dòng điện thoại có mức giá thấp và trung bình. Dòng điện thoại có mức</a:t>
            </a:r>
            <a:r>
              <a:rPr lang="en-US" sz="1800" dirty="0">
                <a:latin typeface="Calibri" panose="020F0502020204030204" pitchFamily="34" charset="0"/>
                <a:ea typeface="Yu Mincho" panose="02020400000000000000" pitchFamily="18" charset="-128"/>
                <a:cs typeface="Arial" panose="020B0604020202020204" pitchFamily="34" charset="0"/>
              </a:rPr>
              <a:t> </a:t>
            </a:r>
            <a:r>
              <a:rPr lang="vi-VN" sz="1800" dirty="0">
                <a:effectLst/>
                <a:latin typeface="Calibri" panose="020F0502020204030204" pitchFamily="34" charset="0"/>
                <a:ea typeface="Yu Mincho" panose="02020400000000000000" pitchFamily="18" charset="-128"/>
                <a:cs typeface="Arial" panose="020B0604020202020204" pitchFamily="34" charset="0"/>
              </a:rPr>
              <a:t>giá cao chỉ chiếm 5.7% số sản phẩm.</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p:txBody>
      </p:sp>
      <p:pic>
        <p:nvPicPr>
          <p:cNvPr id="2" name="Picture 1">
            <a:extLst>
              <a:ext uri="{FF2B5EF4-FFF2-40B4-BE49-F238E27FC236}">
                <a16:creationId xmlns:a16="http://schemas.microsoft.com/office/drawing/2014/main" id="{5A4EB373-BF2A-4D3B-73AF-B67181C36D6E}"/>
              </a:ext>
            </a:extLst>
          </p:cNvPr>
          <p:cNvPicPr>
            <a:picLocks noChangeAspect="1"/>
          </p:cNvPicPr>
          <p:nvPr/>
        </p:nvPicPr>
        <p:blipFill>
          <a:blip r:embed="rId3"/>
          <a:stretch>
            <a:fillRect/>
          </a:stretch>
        </p:blipFill>
        <p:spPr>
          <a:xfrm>
            <a:off x="5288980" y="1143141"/>
            <a:ext cx="3776748" cy="3893075"/>
          </a:xfrm>
          <a:prstGeom prst="rect">
            <a:avLst/>
          </a:prstGeom>
        </p:spPr>
      </p:pic>
    </p:spTree>
    <p:extLst>
      <p:ext uri="{BB962C8B-B14F-4D97-AF65-F5344CB8AC3E}">
        <p14:creationId xmlns:p14="http://schemas.microsoft.com/office/powerpoint/2010/main" val="1504143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heel(1)">
                                      <p:cBhvr>
                                        <p:cTn id="12"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4" name="Google Shape;202;p18">
            <a:extLst>
              <a:ext uri="{FF2B5EF4-FFF2-40B4-BE49-F238E27FC236}">
                <a16:creationId xmlns:a16="http://schemas.microsoft.com/office/drawing/2014/main" id="{E5C7BFDC-78D2-0B23-BD37-47D761D00951}"/>
              </a:ext>
            </a:extLst>
          </p:cNvPr>
          <p:cNvSpPr txBox="1">
            <a:spLocks noGrp="1"/>
          </p:cNvSpPr>
          <p:nvPr>
            <p:ph type="title"/>
          </p:nvPr>
        </p:nvSpPr>
        <p:spPr>
          <a:xfrm>
            <a:off x="2125800" y="186965"/>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Phân tích dữ liệu</a:t>
            </a:r>
            <a:endParaRPr sz="4800" dirty="0"/>
          </a:p>
        </p:txBody>
      </p:sp>
      <p:grpSp>
        <p:nvGrpSpPr>
          <p:cNvPr id="10" name="Google Shape;219;p18">
            <a:extLst>
              <a:ext uri="{FF2B5EF4-FFF2-40B4-BE49-F238E27FC236}">
                <a16:creationId xmlns:a16="http://schemas.microsoft.com/office/drawing/2014/main" id="{09802610-8B4D-27CE-277A-937A588CE8F3}"/>
              </a:ext>
            </a:extLst>
          </p:cNvPr>
          <p:cNvGrpSpPr/>
          <p:nvPr/>
        </p:nvGrpSpPr>
        <p:grpSpPr>
          <a:xfrm>
            <a:off x="18996" y="2292662"/>
            <a:ext cx="1834790" cy="2559467"/>
            <a:chOff x="3650831" y="2584039"/>
            <a:chExt cx="1834790" cy="2559467"/>
          </a:xfrm>
        </p:grpSpPr>
        <p:sp>
          <p:nvSpPr>
            <p:cNvPr id="11" name="Google Shape;220;p18">
              <a:extLst>
                <a:ext uri="{FF2B5EF4-FFF2-40B4-BE49-F238E27FC236}">
                  <a16:creationId xmlns:a16="http://schemas.microsoft.com/office/drawing/2014/main" id="{6C609706-3C38-DF61-6EEE-BF54A409B8F0}"/>
                </a:ext>
              </a:extLst>
            </p:cNvPr>
            <p:cNvSpPr/>
            <p:nvPr/>
          </p:nvSpPr>
          <p:spPr>
            <a:xfrm>
              <a:off x="3650831" y="2584039"/>
              <a:ext cx="1834790" cy="1834061"/>
            </a:xfrm>
            <a:custGeom>
              <a:avLst/>
              <a:gdLst/>
              <a:ahLst/>
              <a:cxnLst/>
              <a:rect l="l" t="t" r="r" b="b"/>
              <a:pathLst>
                <a:path w="12583" h="12578" extrusionOk="0">
                  <a:moveTo>
                    <a:pt x="6289" y="128"/>
                  </a:moveTo>
                  <a:cubicBezTo>
                    <a:pt x="9688" y="128"/>
                    <a:pt x="12450" y="2890"/>
                    <a:pt x="12450" y="6289"/>
                  </a:cubicBezTo>
                  <a:cubicBezTo>
                    <a:pt x="12450" y="9683"/>
                    <a:pt x="9688" y="12450"/>
                    <a:pt x="6289" y="12450"/>
                  </a:cubicBezTo>
                  <a:cubicBezTo>
                    <a:pt x="2895" y="12450"/>
                    <a:pt x="133" y="9683"/>
                    <a:pt x="133" y="6289"/>
                  </a:cubicBezTo>
                  <a:cubicBezTo>
                    <a:pt x="133" y="2890"/>
                    <a:pt x="2895" y="128"/>
                    <a:pt x="6289" y="128"/>
                  </a:cubicBezTo>
                  <a:close/>
                  <a:moveTo>
                    <a:pt x="6289" y="1"/>
                  </a:moveTo>
                  <a:cubicBezTo>
                    <a:pt x="2822" y="1"/>
                    <a:pt x="1" y="2822"/>
                    <a:pt x="1" y="6289"/>
                  </a:cubicBezTo>
                  <a:cubicBezTo>
                    <a:pt x="1" y="9756"/>
                    <a:pt x="2822" y="12577"/>
                    <a:pt x="6289" y="12577"/>
                  </a:cubicBezTo>
                  <a:cubicBezTo>
                    <a:pt x="9761" y="12577"/>
                    <a:pt x="12582" y="9756"/>
                    <a:pt x="12582" y="6289"/>
                  </a:cubicBezTo>
                  <a:cubicBezTo>
                    <a:pt x="12582" y="2822"/>
                    <a:pt x="9761" y="1"/>
                    <a:pt x="6289" y="1"/>
                  </a:cubicBezTo>
                  <a:close/>
                </a:path>
              </a:pathLst>
            </a:custGeom>
            <a:solidFill>
              <a:srgbClr val="E7E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21;p18">
              <a:extLst>
                <a:ext uri="{FF2B5EF4-FFF2-40B4-BE49-F238E27FC236}">
                  <a16:creationId xmlns:a16="http://schemas.microsoft.com/office/drawing/2014/main" id="{31D55BAB-0CE1-388D-5613-E34F98BA0F6B}"/>
                </a:ext>
              </a:extLst>
            </p:cNvPr>
            <p:cNvSpPr/>
            <p:nvPr/>
          </p:nvSpPr>
          <p:spPr>
            <a:xfrm>
              <a:off x="4767034" y="3627481"/>
              <a:ext cx="469378" cy="375619"/>
            </a:xfrm>
            <a:custGeom>
              <a:avLst/>
              <a:gdLst/>
              <a:ahLst/>
              <a:cxnLst/>
              <a:rect l="l" t="t" r="r" b="b"/>
              <a:pathLst>
                <a:path w="3219" h="2576" extrusionOk="0">
                  <a:moveTo>
                    <a:pt x="2455" y="0"/>
                  </a:moveTo>
                  <a:cubicBezTo>
                    <a:pt x="2420" y="0"/>
                    <a:pt x="2384" y="10"/>
                    <a:pt x="2351" y="29"/>
                  </a:cubicBezTo>
                  <a:lnTo>
                    <a:pt x="1754" y="382"/>
                  </a:lnTo>
                  <a:lnTo>
                    <a:pt x="1475" y="543"/>
                  </a:lnTo>
                  <a:lnTo>
                    <a:pt x="236" y="1268"/>
                  </a:lnTo>
                  <a:cubicBezTo>
                    <a:pt x="59" y="1371"/>
                    <a:pt x="0" y="1601"/>
                    <a:pt x="103" y="1778"/>
                  </a:cubicBezTo>
                  <a:lnTo>
                    <a:pt x="461" y="2390"/>
                  </a:lnTo>
                  <a:cubicBezTo>
                    <a:pt x="529" y="2510"/>
                    <a:pt x="653" y="2576"/>
                    <a:pt x="779" y="2576"/>
                  </a:cubicBezTo>
                  <a:cubicBezTo>
                    <a:pt x="845" y="2576"/>
                    <a:pt x="910" y="2558"/>
                    <a:pt x="970" y="2522"/>
                  </a:cubicBezTo>
                  <a:lnTo>
                    <a:pt x="2043" y="1895"/>
                  </a:lnTo>
                  <a:lnTo>
                    <a:pt x="3086" y="1283"/>
                  </a:lnTo>
                  <a:cubicBezTo>
                    <a:pt x="3184" y="1224"/>
                    <a:pt x="3218" y="1097"/>
                    <a:pt x="3159" y="999"/>
                  </a:cubicBezTo>
                  <a:lnTo>
                    <a:pt x="2635" y="103"/>
                  </a:lnTo>
                  <a:cubicBezTo>
                    <a:pt x="2596" y="37"/>
                    <a:pt x="2526" y="0"/>
                    <a:pt x="2455" y="0"/>
                  </a:cubicBezTo>
                  <a:close/>
                </a:path>
              </a:pathLst>
            </a:custGeom>
            <a:solidFill>
              <a:srgbClr val="FFD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2;p18">
              <a:extLst>
                <a:ext uri="{FF2B5EF4-FFF2-40B4-BE49-F238E27FC236}">
                  <a16:creationId xmlns:a16="http://schemas.microsoft.com/office/drawing/2014/main" id="{C0264F3B-7C72-4C66-AFC0-8A008589250C}"/>
                </a:ext>
              </a:extLst>
            </p:cNvPr>
            <p:cNvSpPr/>
            <p:nvPr/>
          </p:nvSpPr>
          <p:spPr>
            <a:xfrm>
              <a:off x="4794155" y="3901027"/>
              <a:ext cx="397929" cy="333041"/>
            </a:xfrm>
            <a:custGeom>
              <a:avLst/>
              <a:gdLst/>
              <a:ahLst/>
              <a:cxnLst/>
              <a:rect l="l" t="t" r="r" b="b"/>
              <a:pathLst>
                <a:path w="2729" h="2284" extrusionOk="0">
                  <a:moveTo>
                    <a:pt x="1964" y="0"/>
                  </a:moveTo>
                  <a:cubicBezTo>
                    <a:pt x="1928" y="0"/>
                    <a:pt x="1891" y="9"/>
                    <a:pt x="1857" y="29"/>
                  </a:cubicBezTo>
                  <a:lnTo>
                    <a:pt x="236" y="979"/>
                  </a:lnTo>
                  <a:cubicBezTo>
                    <a:pt x="59" y="1082"/>
                    <a:pt x="1" y="1307"/>
                    <a:pt x="103" y="1488"/>
                  </a:cubicBezTo>
                  <a:lnTo>
                    <a:pt x="466" y="2100"/>
                  </a:lnTo>
                  <a:cubicBezTo>
                    <a:pt x="534" y="2218"/>
                    <a:pt x="657" y="2283"/>
                    <a:pt x="784" y="2283"/>
                  </a:cubicBezTo>
                  <a:cubicBezTo>
                    <a:pt x="847" y="2283"/>
                    <a:pt x="911" y="2267"/>
                    <a:pt x="970" y="2233"/>
                  </a:cubicBezTo>
                  <a:lnTo>
                    <a:pt x="1289" y="2047"/>
                  </a:lnTo>
                  <a:lnTo>
                    <a:pt x="1568" y="1885"/>
                  </a:lnTo>
                  <a:lnTo>
                    <a:pt x="2596" y="1283"/>
                  </a:lnTo>
                  <a:cubicBezTo>
                    <a:pt x="2694" y="1224"/>
                    <a:pt x="2728" y="1096"/>
                    <a:pt x="2670" y="999"/>
                  </a:cubicBezTo>
                  <a:lnTo>
                    <a:pt x="2146" y="102"/>
                  </a:lnTo>
                  <a:cubicBezTo>
                    <a:pt x="2106" y="37"/>
                    <a:pt x="2037" y="0"/>
                    <a:pt x="1964" y="0"/>
                  </a:cubicBezTo>
                  <a:close/>
                </a:path>
              </a:pathLst>
            </a:custGeom>
            <a:solidFill>
              <a:srgbClr val="FFD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3;p18">
              <a:extLst>
                <a:ext uri="{FF2B5EF4-FFF2-40B4-BE49-F238E27FC236}">
                  <a16:creationId xmlns:a16="http://schemas.microsoft.com/office/drawing/2014/main" id="{BAB9A63F-53C7-5A7C-5DFD-B01FD0321ABD}"/>
                </a:ext>
              </a:extLst>
            </p:cNvPr>
            <p:cNvSpPr/>
            <p:nvPr/>
          </p:nvSpPr>
          <p:spPr>
            <a:xfrm>
              <a:off x="4708417" y="3381056"/>
              <a:ext cx="470108" cy="375182"/>
            </a:xfrm>
            <a:custGeom>
              <a:avLst/>
              <a:gdLst/>
              <a:ahLst/>
              <a:cxnLst/>
              <a:rect l="l" t="t" r="r" b="b"/>
              <a:pathLst>
                <a:path w="3224" h="2573" extrusionOk="0">
                  <a:moveTo>
                    <a:pt x="2459" y="1"/>
                  </a:moveTo>
                  <a:cubicBezTo>
                    <a:pt x="2423" y="1"/>
                    <a:pt x="2386" y="10"/>
                    <a:pt x="2352" y="30"/>
                  </a:cubicBezTo>
                  <a:lnTo>
                    <a:pt x="2156" y="147"/>
                  </a:lnTo>
                  <a:lnTo>
                    <a:pt x="1877" y="309"/>
                  </a:lnTo>
                  <a:lnTo>
                    <a:pt x="236" y="1269"/>
                  </a:lnTo>
                  <a:cubicBezTo>
                    <a:pt x="60" y="1371"/>
                    <a:pt x="1" y="1602"/>
                    <a:pt x="104" y="1778"/>
                  </a:cubicBezTo>
                  <a:lnTo>
                    <a:pt x="466" y="2390"/>
                  </a:lnTo>
                  <a:cubicBezTo>
                    <a:pt x="535" y="2508"/>
                    <a:pt x="658" y="2573"/>
                    <a:pt x="784" y="2573"/>
                  </a:cubicBezTo>
                  <a:cubicBezTo>
                    <a:pt x="848" y="2573"/>
                    <a:pt x="912" y="2557"/>
                    <a:pt x="971" y="2522"/>
                  </a:cubicBezTo>
                  <a:lnTo>
                    <a:pt x="1877" y="1993"/>
                  </a:lnTo>
                  <a:lnTo>
                    <a:pt x="2156" y="1832"/>
                  </a:lnTo>
                  <a:lnTo>
                    <a:pt x="3086" y="1283"/>
                  </a:lnTo>
                  <a:cubicBezTo>
                    <a:pt x="3189" y="1224"/>
                    <a:pt x="3223" y="1097"/>
                    <a:pt x="3165" y="999"/>
                  </a:cubicBezTo>
                  <a:lnTo>
                    <a:pt x="2641" y="103"/>
                  </a:lnTo>
                  <a:cubicBezTo>
                    <a:pt x="2601" y="38"/>
                    <a:pt x="2532" y="1"/>
                    <a:pt x="2459" y="1"/>
                  </a:cubicBezTo>
                  <a:close/>
                </a:path>
              </a:pathLst>
            </a:custGeom>
            <a:solidFill>
              <a:srgbClr val="FFD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4;p18">
              <a:extLst>
                <a:ext uri="{FF2B5EF4-FFF2-40B4-BE49-F238E27FC236}">
                  <a16:creationId xmlns:a16="http://schemas.microsoft.com/office/drawing/2014/main" id="{3FDB936F-53CC-36DC-DCD7-2CB6A23C5D64}"/>
                </a:ext>
              </a:extLst>
            </p:cNvPr>
            <p:cNvSpPr/>
            <p:nvPr/>
          </p:nvSpPr>
          <p:spPr>
            <a:xfrm>
              <a:off x="5022645" y="3070327"/>
              <a:ext cx="149460" cy="245844"/>
            </a:xfrm>
            <a:custGeom>
              <a:avLst/>
              <a:gdLst/>
              <a:ahLst/>
              <a:cxnLst/>
              <a:rect l="l" t="t" r="r" b="b"/>
              <a:pathLst>
                <a:path w="1025" h="1686" extrusionOk="0">
                  <a:moveTo>
                    <a:pt x="191" y="0"/>
                  </a:moveTo>
                  <a:cubicBezTo>
                    <a:pt x="127" y="0"/>
                    <a:pt x="63" y="8"/>
                    <a:pt x="1" y="25"/>
                  </a:cubicBezTo>
                  <a:lnTo>
                    <a:pt x="1" y="1685"/>
                  </a:lnTo>
                  <a:cubicBezTo>
                    <a:pt x="344" y="1485"/>
                    <a:pt x="564" y="1352"/>
                    <a:pt x="564" y="1352"/>
                  </a:cubicBezTo>
                  <a:cubicBezTo>
                    <a:pt x="907" y="1152"/>
                    <a:pt x="1024" y="706"/>
                    <a:pt x="824" y="358"/>
                  </a:cubicBezTo>
                  <a:cubicBezTo>
                    <a:pt x="687" y="128"/>
                    <a:pt x="441" y="0"/>
                    <a:pt x="191" y="0"/>
                  </a:cubicBezTo>
                  <a:close/>
                </a:path>
              </a:pathLst>
            </a:custGeom>
            <a:solidFill>
              <a:srgbClr val="FFD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5;p18">
              <a:extLst>
                <a:ext uri="{FF2B5EF4-FFF2-40B4-BE49-F238E27FC236}">
                  <a16:creationId xmlns:a16="http://schemas.microsoft.com/office/drawing/2014/main" id="{08DED949-9C9D-979D-B05C-042DD4749D76}"/>
                </a:ext>
              </a:extLst>
            </p:cNvPr>
            <p:cNvSpPr/>
            <p:nvPr/>
          </p:nvSpPr>
          <p:spPr>
            <a:xfrm>
              <a:off x="4052985" y="2790366"/>
              <a:ext cx="1011956" cy="1457713"/>
            </a:xfrm>
            <a:custGeom>
              <a:avLst/>
              <a:gdLst/>
              <a:ahLst/>
              <a:cxnLst/>
              <a:rect l="l" t="t" r="r" b="b"/>
              <a:pathLst>
                <a:path w="6940" h="9997" extrusionOk="0">
                  <a:moveTo>
                    <a:pt x="0" y="1"/>
                  </a:moveTo>
                  <a:lnTo>
                    <a:pt x="0" y="6735"/>
                  </a:lnTo>
                  <a:cubicBezTo>
                    <a:pt x="25" y="6730"/>
                    <a:pt x="49" y="6730"/>
                    <a:pt x="73" y="6730"/>
                  </a:cubicBezTo>
                  <a:lnTo>
                    <a:pt x="2752" y="6730"/>
                  </a:lnTo>
                  <a:lnTo>
                    <a:pt x="2752" y="7004"/>
                  </a:lnTo>
                  <a:cubicBezTo>
                    <a:pt x="2752" y="7656"/>
                    <a:pt x="2223" y="8185"/>
                    <a:pt x="1572" y="8185"/>
                  </a:cubicBezTo>
                  <a:lnTo>
                    <a:pt x="1126" y="8185"/>
                  </a:lnTo>
                  <a:lnTo>
                    <a:pt x="1126" y="9453"/>
                  </a:lnTo>
                  <a:cubicBezTo>
                    <a:pt x="1293" y="9561"/>
                    <a:pt x="1543" y="9742"/>
                    <a:pt x="1817" y="9997"/>
                  </a:cubicBezTo>
                  <a:lnTo>
                    <a:pt x="6372" y="9997"/>
                  </a:lnTo>
                  <a:lnTo>
                    <a:pt x="6372" y="9664"/>
                  </a:lnTo>
                  <a:lnTo>
                    <a:pt x="6053" y="9850"/>
                  </a:lnTo>
                  <a:cubicBezTo>
                    <a:pt x="5994" y="9884"/>
                    <a:pt x="5930" y="9900"/>
                    <a:pt x="5867" y="9900"/>
                  </a:cubicBezTo>
                  <a:cubicBezTo>
                    <a:pt x="5740" y="9900"/>
                    <a:pt x="5617" y="9835"/>
                    <a:pt x="5549" y="9717"/>
                  </a:cubicBezTo>
                  <a:lnTo>
                    <a:pt x="5186" y="9105"/>
                  </a:lnTo>
                  <a:cubicBezTo>
                    <a:pt x="5084" y="8924"/>
                    <a:pt x="5142" y="8699"/>
                    <a:pt x="5319" y="8596"/>
                  </a:cubicBezTo>
                  <a:lnTo>
                    <a:pt x="6940" y="7646"/>
                  </a:lnTo>
                  <a:lnTo>
                    <a:pt x="6940" y="7636"/>
                  </a:lnTo>
                  <a:lnTo>
                    <a:pt x="5867" y="8263"/>
                  </a:lnTo>
                  <a:cubicBezTo>
                    <a:pt x="5807" y="8299"/>
                    <a:pt x="5742" y="8317"/>
                    <a:pt x="5676" y="8317"/>
                  </a:cubicBezTo>
                  <a:cubicBezTo>
                    <a:pt x="5550" y="8317"/>
                    <a:pt x="5426" y="8251"/>
                    <a:pt x="5358" y="8131"/>
                  </a:cubicBezTo>
                  <a:lnTo>
                    <a:pt x="5000" y="7519"/>
                  </a:lnTo>
                  <a:cubicBezTo>
                    <a:pt x="4897" y="7342"/>
                    <a:pt x="4956" y="7112"/>
                    <a:pt x="5133" y="7009"/>
                  </a:cubicBezTo>
                  <a:lnTo>
                    <a:pt x="6372" y="6284"/>
                  </a:lnTo>
                  <a:lnTo>
                    <a:pt x="6372" y="6044"/>
                  </a:lnTo>
                  <a:lnTo>
                    <a:pt x="5466" y="6573"/>
                  </a:lnTo>
                  <a:cubicBezTo>
                    <a:pt x="5407" y="6608"/>
                    <a:pt x="5343" y="6624"/>
                    <a:pt x="5279" y="6624"/>
                  </a:cubicBezTo>
                  <a:cubicBezTo>
                    <a:pt x="5153" y="6624"/>
                    <a:pt x="5030" y="6559"/>
                    <a:pt x="4961" y="6441"/>
                  </a:cubicBezTo>
                  <a:lnTo>
                    <a:pt x="4599" y="5829"/>
                  </a:lnTo>
                  <a:cubicBezTo>
                    <a:pt x="4496" y="5653"/>
                    <a:pt x="4555" y="5422"/>
                    <a:pt x="4731" y="5320"/>
                  </a:cubicBezTo>
                  <a:lnTo>
                    <a:pt x="6372" y="4360"/>
                  </a:lnTo>
                  <a:lnTo>
                    <a:pt x="63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226;p18">
              <a:extLst>
                <a:ext uri="{FF2B5EF4-FFF2-40B4-BE49-F238E27FC236}">
                  <a16:creationId xmlns:a16="http://schemas.microsoft.com/office/drawing/2014/main" id="{DC055E01-1A5C-95CE-174C-ACE84869036F}"/>
                </a:ext>
              </a:extLst>
            </p:cNvPr>
            <p:cNvSpPr/>
            <p:nvPr/>
          </p:nvSpPr>
          <p:spPr>
            <a:xfrm>
              <a:off x="4052985" y="2790366"/>
              <a:ext cx="929133" cy="58763"/>
            </a:xfrm>
            <a:custGeom>
              <a:avLst/>
              <a:gdLst/>
              <a:ahLst/>
              <a:cxnLst/>
              <a:rect l="l" t="t" r="r" b="b"/>
              <a:pathLst>
                <a:path w="6372" h="403" extrusionOk="0">
                  <a:moveTo>
                    <a:pt x="0" y="1"/>
                  </a:moveTo>
                  <a:lnTo>
                    <a:pt x="0" y="403"/>
                  </a:lnTo>
                  <a:lnTo>
                    <a:pt x="6372" y="403"/>
                  </a:lnTo>
                  <a:lnTo>
                    <a:pt x="6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7;p18">
              <a:extLst>
                <a:ext uri="{FF2B5EF4-FFF2-40B4-BE49-F238E27FC236}">
                  <a16:creationId xmlns:a16="http://schemas.microsoft.com/office/drawing/2014/main" id="{38FE291A-E91E-7C4A-3116-D9375F96C003}"/>
                </a:ext>
              </a:extLst>
            </p:cNvPr>
            <p:cNvSpPr/>
            <p:nvPr/>
          </p:nvSpPr>
          <p:spPr>
            <a:xfrm>
              <a:off x="4317782" y="4175739"/>
              <a:ext cx="705016" cy="210848"/>
            </a:xfrm>
            <a:custGeom>
              <a:avLst/>
              <a:gdLst/>
              <a:ahLst/>
              <a:cxnLst/>
              <a:rect l="l" t="t" r="r" b="b"/>
              <a:pathLst>
                <a:path w="4835" h="1446" extrusionOk="0">
                  <a:moveTo>
                    <a:pt x="1588" y="657"/>
                  </a:moveTo>
                  <a:cubicBezTo>
                    <a:pt x="1637" y="657"/>
                    <a:pt x="1671" y="696"/>
                    <a:pt x="1671" y="740"/>
                  </a:cubicBezTo>
                  <a:lnTo>
                    <a:pt x="1671" y="1181"/>
                  </a:lnTo>
                  <a:cubicBezTo>
                    <a:pt x="1671" y="1225"/>
                    <a:pt x="1637" y="1260"/>
                    <a:pt x="1588" y="1260"/>
                  </a:cubicBezTo>
                  <a:lnTo>
                    <a:pt x="1147" y="1260"/>
                  </a:lnTo>
                  <a:cubicBezTo>
                    <a:pt x="1103" y="1260"/>
                    <a:pt x="1069" y="1225"/>
                    <a:pt x="1069" y="1181"/>
                  </a:cubicBezTo>
                  <a:lnTo>
                    <a:pt x="1069" y="740"/>
                  </a:lnTo>
                  <a:cubicBezTo>
                    <a:pt x="1069" y="696"/>
                    <a:pt x="1103" y="657"/>
                    <a:pt x="1147" y="657"/>
                  </a:cubicBezTo>
                  <a:close/>
                  <a:moveTo>
                    <a:pt x="4835" y="1"/>
                  </a:moveTo>
                  <a:lnTo>
                    <a:pt x="4556" y="163"/>
                  </a:lnTo>
                  <a:lnTo>
                    <a:pt x="4556" y="496"/>
                  </a:lnTo>
                  <a:lnTo>
                    <a:pt x="1" y="496"/>
                  </a:lnTo>
                  <a:cubicBezTo>
                    <a:pt x="261" y="740"/>
                    <a:pt x="545" y="1054"/>
                    <a:pt x="775" y="1446"/>
                  </a:cubicBezTo>
                  <a:lnTo>
                    <a:pt x="4242" y="1446"/>
                  </a:lnTo>
                  <a:cubicBezTo>
                    <a:pt x="4355" y="1446"/>
                    <a:pt x="4463" y="1411"/>
                    <a:pt x="4556" y="1353"/>
                  </a:cubicBezTo>
                  <a:cubicBezTo>
                    <a:pt x="4722" y="1250"/>
                    <a:pt x="4835" y="1064"/>
                    <a:pt x="4835" y="853"/>
                  </a:cubicBezTo>
                  <a:lnTo>
                    <a:pt x="4835" y="1"/>
                  </a:lnTo>
                  <a:close/>
                </a:path>
              </a:pathLst>
            </a:custGeom>
            <a:solidFill>
              <a:srgbClr val="BFC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8;p18">
              <a:extLst>
                <a:ext uri="{FF2B5EF4-FFF2-40B4-BE49-F238E27FC236}">
                  <a16:creationId xmlns:a16="http://schemas.microsoft.com/office/drawing/2014/main" id="{3BDD7F2E-E428-221C-8ECB-2A0535A1915A}"/>
                </a:ext>
              </a:extLst>
            </p:cNvPr>
            <p:cNvSpPr/>
            <p:nvPr/>
          </p:nvSpPr>
          <p:spPr>
            <a:xfrm>
              <a:off x="4981963" y="3648040"/>
              <a:ext cx="40828" cy="58763"/>
            </a:xfrm>
            <a:custGeom>
              <a:avLst/>
              <a:gdLst/>
              <a:ahLst/>
              <a:cxnLst/>
              <a:rect l="l" t="t" r="r" b="b"/>
              <a:pathLst>
                <a:path w="280" h="403" extrusionOk="0">
                  <a:moveTo>
                    <a:pt x="280" y="1"/>
                  </a:moveTo>
                  <a:lnTo>
                    <a:pt x="1" y="162"/>
                  </a:lnTo>
                  <a:lnTo>
                    <a:pt x="1" y="402"/>
                  </a:lnTo>
                  <a:lnTo>
                    <a:pt x="280" y="241"/>
                  </a:lnTo>
                  <a:lnTo>
                    <a:pt x="280" y="1"/>
                  </a:lnTo>
                  <a:close/>
                </a:path>
              </a:pathLst>
            </a:custGeom>
            <a:solidFill>
              <a:srgbClr val="BFC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9;p18">
              <a:extLst>
                <a:ext uri="{FF2B5EF4-FFF2-40B4-BE49-F238E27FC236}">
                  <a16:creationId xmlns:a16="http://schemas.microsoft.com/office/drawing/2014/main" id="{504D5397-DD7D-E66C-B83A-51443D9ABC11}"/>
                </a:ext>
              </a:extLst>
            </p:cNvPr>
            <p:cNvSpPr/>
            <p:nvPr/>
          </p:nvSpPr>
          <p:spPr>
            <a:xfrm>
              <a:off x="4012157" y="2651843"/>
              <a:ext cx="1010644" cy="1132108"/>
            </a:xfrm>
            <a:custGeom>
              <a:avLst/>
              <a:gdLst/>
              <a:ahLst/>
              <a:cxnLst/>
              <a:rect l="l" t="t" r="r" b="b"/>
              <a:pathLst>
                <a:path w="6931" h="7764" extrusionOk="0">
                  <a:moveTo>
                    <a:pt x="593" y="1"/>
                  </a:moveTo>
                  <a:cubicBezTo>
                    <a:pt x="265" y="1"/>
                    <a:pt x="1" y="270"/>
                    <a:pt x="1" y="593"/>
                  </a:cubicBezTo>
                  <a:lnTo>
                    <a:pt x="1" y="7763"/>
                  </a:lnTo>
                  <a:cubicBezTo>
                    <a:pt x="84" y="7724"/>
                    <a:pt x="177" y="7695"/>
                    <a:pt x="280" y="7685"/>
                  </a:cubicBezTo>
                  <a:lnTo>
                    <a:pt x="280" y="951"/>
                  </a:lnTo>
                  <a:lnTo>
                    <a:pt x="6652" y="951"/>
                  </a:lnTo>
                  <a:lnTo>
                    <a:pt x="6652" y="5310"/>
                  </a:lnTo>
                  <a:lnTo>
                    <a:pt x="6931" y="5148"/>
                  </a:lnTo>
                  <a:lnTo>
                    <a:pt x="6931" y="4555"/>
                  </a:lnTo>
                  <a:lnTo>
                    <a:pt x="6931" y="2895"/>
                  </a:lnTo>
                  <a:cubicBezTo>
                    <a:pt x="6931" y="1553"/>
                    <a:pt x="6931" y="593"/>
                    <a:pt x="6931" y="593"/>
                  </a:cubicBezTo>
                  <a:cubicBezTo>
                    <a:pt x="6931" y="270"/>
                    <a:pt x="6666" y="1"/>
                    <a:pt x="6338" y="1"/>
                  </a:cubicBezTo>
                  <a:close/>
                </a:path>
              </a:pathLst>
            </a:custGeom>
            <a:solidFill>
              <a:srgbClr val="BFC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30;p18">
              <a:extLst>
                <a:ext uri="{FF2B5EF4-FFF2-40B4-BE49-F238E27FC236}">
                  <a16:creationId xmlns:a16="http://schemas.microsoft.com/office/drawing/2014/main" id="{CB7E6BD0-9F72-B20E-7EDB-1EC0EC6FD702}"/>
                </a:ext>
              </a:extLst>
            </p:cNvPr>
            <p:cNvSpPr/>
            <p:nvPr/>
          </p:nvSpPr>
          <p:spPr>
            <a:xfrm>
              <a:off x="3947999" y="3771690"/>
              <a:ext cx="1034120" cy="1099883"/>
            </a:xfrm>
            <a:custGeom>
              <a:avLst/>
              <a:gdLst/>
              <a:ahLst/>
              <a:cxnLst/>
              <a:rect l="l" t="t" r="r" b="b"/>
              <a:pathLst>
                <a:path w="7092" h="7543" extrusionOk="0">
                  <a:moveTo>
                    <a:pt x="793" y="0"/>
                  </a:moveTo>
                  <a:cubicBezTo>
                    <a:pt x="769" y="0"/>
                    <a:pt x="745" y="0"/>
                    <a:pt x="720" y="5"/>
                  </a:cubicBezTo>
                  <a:cubicBezTo>
                    <a:pt x="617" y="15"/>
                    <a:pt x="524" y="44"/>
                    <a:pt x="441" y="83"/>
                  </a:cubicBezTo>
                  <a:cubicBezTo>
                    <a:pt x="181" y="216"/>
                    <a:pt x="0" y="485"/>
                    <a:pt x="0" y="793"/>
                  </a:cubicBezTo>
                  <a:lnTo>
                    <a:pt x="0" y="1455"/>
                  </a:lnTo>
                  <a:lnTo>
                    <a:pt x="0" y="7542"/>
                  </a:lnTo>
                  <a:lnTo>
                    <a:pt x="5186" y="7542"/>
                  </a:lnTo>
                  <a:lnTo>
                    <a:pt x="5186" y="6798"/>
                  </a:lnTo>
                  <a:lnTo>
                    <a:pt x="6097" y="6156"/>
                  </a:lnTo>
                  <a:cubicBezTo>
                    <a:pt x="6719" y="5715"/>
                    <a:pt x="7092" y="5000"/>
                    <a:pt x="7092" y="4241"/>
                  </a:cubicBezTo>
                  <a:lnTo>
                    <a:pt x="7092" y="4124"/>
                  </a:lnTo>
                  <a:cubicBezTo>
                    <a:pt x="6999" y="4182"/>
                    <a:pt x="6891" y="4217"/>
                    <a:pt x="6778" y="4217"/>
                  </a:cubicBezTo>
                  <a:lnTo>
                    <a:pt x="4099" y="4217"/>
                  </a:lnTo>
                  <a:lnTo>
                    <a:pt x="3683" y="5074"/>
                  </a:lnTo>
                  <a:cubicBezTo>
                    <a:pt x="3590" y="4755"/>
                    <a:pt x="3463" y="4471"/>
                    <a:pt x="3311" y="4217"/>
                  </a:cubicBezTo>
                  <a:cubicBezTo>
                    <a:pt x="3081" y="3825"/>
                    <a:pt x="2797" y="3511"/>
                    <a:pt x="2537" y="3267"/>
                  </a:cubicBezTo>
                  <a:cubicBezTo>
                    <a:pt x="2263" y="3012"/>
                    <a:pt x="2013" y="2831"/>
                    <a:pt x="1846" y="2723"/>
                  </a:cubicBezTo>
                  <a:lnTo>
                    <a:pt x="1846" y="1455"/>
                  </a:lnTo>
                  <a:lnTo>
                    <a:pt x="2292" y="1455"/>
                  </a:lnTo>
                  <a:cubicBezTo>
                    <a:pt x="2943" y="1455"/>
                    <a:pt x="3472" y="926"/>
                    <a:pt x="3472" y="274"/>
                  </a:cubicBezTo>
                  <a:lnTo>
                    <a:pt x="3472" y="0"/>
                  </a:lnTo>
                  <a:close/>
                </a:path>
              </a:pathLst>
            </a:custGeom>
            <a:solidFill>
              <a:srgbClr val="FFD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31;p18">
              <a:extLst>
                <a:ext uri="{FF2B5EF4-FFF2-40B4-BE49-F238E27FC236}">
                  <a16:creationId xmlns:a16="http://schemas.microsoft.com/office/drawing/2014/main" id="{C1DEA769-6E2E-8938-6A5E-BFB6A7A680D4}"/>
                </a:ext>
              </a:extLst>
            </p:cNvPr>
            <p:cNvSpPr/>
            <p:nvPr/>
          </p:nvSpPr>
          <p:spPr>
            <a:xfrm>
              <a:off x="3907171" y="4871415"/>
              <a:ext cx="948527" cy="272091"/>
            </a:xfrm>
            <a:custGeom>
              <a:avLst/>
              <a:gdLst/>
              <a:ahLst/>
              <a:cxnLst/>
              <a:rect l="l" t="t" r="r" b="b"/>
              <a:pathLst>
                <a:path w="6505" h="1866" extrusionOk="0">
                  <a:moveTo>
                    <a:pt x="5873" y="598"/>
                  </a:moveTo>
                  <a:cubicBezTo>
                    <a:pt x="6054" y="598"/>
                    <a:pt x="6201" y="749"/>
                    <a:pt x="6201" y="931"/>
                  </a:cubicBezTo>
                  <a:cubicBezTo>
                    <a:pt x="6201" y="1117"/>
                    <a:pt x="6054" y="1264"/>
                    <a:pt x="5873" y="1264"/>
                  </a:cubicBezTo>
                  <a:cubicBezTo>
                    <a:pt x="5687" y="1264"/>
                    <a:pt x="5540" y="1117"/>
                    <a:pt x="5540" y="931"/>
                  </a:cubicBezTo>
                  <a:cubicBezTo>
                    <a:pt x="5540" y="749"/>
                    <a:pt x="5687" y="598"/>
                    <a:pt x="5873" y="598"/>
                  </a:cubicBezTo>
                  <a:close/>
                  <a:moveTo>
                    <a:pt x="1" y="0"/>
                  </a:moveTo>
                  <a:lnTo>
                    <a:pt x="1" y="1866"/>
                  </a:lnTo>
                  <a:lnTo>
                    <a:pt x="6505" y="1866"/>
                  </a:lnTo>
                  <a:lnTo>
                    <a:pt x="65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2;p18">
              <a:extLst>
                <a:ext uri="{FF2B5EF4-FFF2-40B4-BE49-F238E27FC236}">
                  <a16:creationId xmlns:a16="http://schemas.microsoft.com/office/drawing/2014/main" id="{3B0A1171-E6DB-79F7-A6E0-9EF08E65F22E}"/>
                </a:ext>
              </a:extLst>
            </p:cNvPr>
            <p:cNvSpPr/>
            <p:nvPr/>
          </p:nvSpPr>
          <p:spPr>
            <a:xfrm>
              <a:off x="4714833" y="4958466"/>
              <a:ext cx="96675" cy="97259"/>
            </a:xfrm>
            <a:custGeom>
              <a:avLst/>
              <a:gdLst/>
              <a:ahLst/>
              <a:cxnLst/>
              <a:rect l="l" t="t" r="r" b="b"/>
              <a:pathLst>
                <a:path w="663" h="667" extrusionOk="0">
                  <a:moveTo>
                    <a:pt x="334" y="1"/>
                  </a:moveTo>
                  <a:cubicBezTo>
                    <a:pt x="148" y="1"/>
                    <a:pt x="1" y="152"/>
                    <a:pt x="1" y="334"/>
                  </a:cubicBezTo>
                  <a:cubicBezTo>
                    <a:pt x="1" y="520"/>
                    <a:pt x="148" y="667"/>
                    <a:pt x="334" y="667"/>
                  </a:cubicBezTo>
                  <a:cubicBezTo>
                    <a:pt x="515" y="667"/>
                    <a:pt x="662" y="520"/>
                    <a:pt x="662" y="334"/>
                  </a:cubicBezTo>
                  <a:cubicBezTo>
                    <a:pt x="662" y="152"/>
                    <a:pt x="515" y="1"/>
                    <a:pt x="334" y="1"/>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33;p18">
              <a:extLst>
                <a:ext uri="{FF2B5EF4-FFF2-40B4-BE49-F238E27FC236}">
                  <a16:creationId xmlns:a16="http://schemas.microsoft.com/office/drawing/2014/main" id="{067A7A51-B011-4B0C-5A06-76C18216784F}"/>
                </a:ext>
              </a:extLst>
            </p:cNvPr>
            <p:cNvSpPr/>
            <p:nvPr/>
          </p:nvSpPr>
          <p:spPr>
            <a:xfrm>
              <a:off x="4473511" y="4271539"/>
              <a:ext cx="87926" cy="87926"/>
            </a:xfrm>
            <a:custGeom>
              <a:avLst/>
              <a:gdLst/>
              <a:ahLst/>
              <a:cxnLst/>
              <a:rect l="l" t="t" r="r" b="b"/>
              <a:pathLst>
                <a:path w="603" h="603" extrusionOk="0">
                  <a:moveTo>
                    <a:pt x="79" y="0"/>
                  </a:moveTo>
                  <a:cubicBezTo>
                    <a:pt x="35" y="0"/>
                    <a:pt x="1" y="39"/>
                    <a:pt x="1" y="83"/>
                  </a:cubicBezTo>
                  <a:lnTo>
                    <a:pt x="1" y="524"/>
                  </a:lnTo>
                  <a:cubicBezTo>
                    <a:pt x="1" y="568"/>
                    <a:pt x="35" y="603"/>
                    <a:pt x="79" y="603"/>
                  </a:cubicBezTo>
                  <a:lnTo>
                    <a:pt x="520" y="603"/>
                  </a:lnTo>
                  <a:cubicBezTo>
                    <a:pt x="569" y="603"/>
                    <a:pt x="603" y="568"/>
                    <a:pt x="603" y="524"/>
                  </a:cubicBezTo>
                  <a:lnTo>
                    <a:pt x="603" y="83"/>
                  </a:lnTo>
                  <a:cubicBezTo>
                    <a:pt x="603" y="39"/>
                    <a:pt x="569" y="0"/>
                    <a:pt x="520" y="0"/>
                  </a:cubicBezTo>
                  <a:close/>
                </a:path>
              </a:pathLst>
            </a:custGeom>
            <a:solidFill>
              <a:srgbClr val="A2A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4;p18">
              <a:extLst>
                <a:ext uri="{FF2B5EF4-FFF2-40B4-BE49-F238E27FC236}">
                  <a16:creationId xmlns:a16="http://schemas.microsoft.com/office/drawing/2014/main" id="{FF36C8C8-46E3-A474-9C6C-695D807EC5CA}"/>
                </a:ext>
              </a:extLst>
            </p:cNvPr>
            <p:cNvSpPr/>
            <p:nvPr/>
          </p:nvSpPr>
          <p:spPr>
            <a:xfrm>
              <a:off x="4430642" y="4386440"/>
              <a:ext cx="115194" cy="125109"/>
            </a:xfrm>
            <a:custGeom>
              <a:avLst/>
              <a:gdLst/>
              <a:ahLst/>
              <a:cxnLst/>
              <a:rect l="l" t="t" r="r" b="b"/>
              <a:pathLst>
                <a:path w="790" h="858" extrusionOk="0">
                  <a:moveTo>
                    <a:pt x="1" y="1"/>
                  </a:moveTo>
                  <a:cubicBezTo>
                    <a:pt x="153" y="255"/>
                    <a:pt x="280" y="539"/>
                    <a:pt x="373" y="858"/>
                  </a:cubicBezTo>
                  <a:lnTo>
                    <a:pt x="789" y="1"/>
                  </a:lnTo>
                  <a:close/>
                </a:path>
              </a:pathLst>
            </a:custGeom>
            <a:solidFill>
              <a:srgbClr val="FFC3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5;p18">
              <a:extLst>
                <a:ext uri="{FF2B5EF4-FFF2-40B4-BE49-F238E27FC236}">
                  <a16:creationId xmlns:a16="http://schemas.microsoft.com/office/drawing/2014/main" id="{3DC7E9E7-3C92-A74B-7D15-21DAB637D6FF}"/>
                </a:ext>
              </a:extLst>
            </p:cNvPr>
            <p:cNvSpPr/>
            <p:nvPr/>
          </p:nvSpPr>
          <p:spPr>
            <a:xfrm>
              <a:off x="4078648" y="2806113"/>
              <a:ext cx="24351" cy="27267"/>
            </a:xfrm>
            <a:custGeom>
              <a:avLst/>
              <a:gdLst/>
              <a:ahLst/>
              <a:cxnLst/>
              <a:rect l="l" t="t" r="r" b="b"/>
              <a:pathLst>
                <a:path w="167" h="187" extrusionOk="0">
                  <a:moveTo>
                    <a:pt x="0" y="1"/>
                  </a:moveTo>
                  <a:lnTo>
                    <a:pt x="0" y="187"/>
                  </a:lnTo>
                  <a:lnTo>
                    <a:pt x="167" y="94"/>
                  </a:lnTo>
                  <a:lnTo>
                    <a:pt x="0"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6;p18">
              <a:extLst>
                <a:ext uri="{FF2B5EF4-FFF2-40B4-BE49-F238E27FC236}">
                  <a16:creationId xmlns:a16="http://schemas.microsoft.com/office/drawing/2014/main" id="{DB9AB4B5-DDBC-E4F6-B76C-B81A09D81108}"/>
                </a:ext>
              </a:extLst>
            </p:cNvPr>
            <p:cNvSpPr/>
            <p:nvPr/>
          </p:nvSpPr>
          <p:spPr>
            <a:xfrm>
              <a:off x="4144264" y="2806113"/>
              <a:ext cx="24497" cy="27267"/>
            </a:xfrm>
            <a:custGeom>
              <a:avLst/>
              <a:gdLst/>
              <a:ahLst/>
              <a:cxnLst/>
              <a:rect l="l" t="t" r="r" b="b"/>
              <a:pathLst>
                <a:path w="168" h="187" extrusionOk="0">
                  <a:moveTo>
                    <a:pt x="1" y="1"/>
                  </a:moveTo>
                  <a:lnTo>
                    <a:pt x="1" y="187"/>
                  </a:lnTo>
                  <a:lnTo>
                    <a:pt x="167" y="94"/>
                  </a:lnTo>
                  <a:lnTo>
                    <a:pt x="1"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7;p18">
              <a:extLst>
                <a:ext uri="{FF2B5EF4-FFF2-40B4-BE49-F238E27FC236}">
                  <a16:creationId xmlns:a16="http://schemas.microsoft.com/office/drawing/2014/main" id="{D326FF50-9264-C923-A55D-66C4AD618927}"/>
                </a:ext>
              </a:extLst>
            </p:cNvPr>
            <p:cNvSpPr/>
            <p:nvPr/>
          </p:nvSpPr>
          <p:spPr>
            <a:xfrm>
              <a:off x="4111456" y="2806113"/>
              <a:ext cx="24497" cy="27267"/>
            </a:xfrm>
            <a:custGeom>
              <a:avLst/>
              <a:gdLst/>
              <a:ahLst/>
              <a:cxnLst/>
              <a:rect l="l" t="t" r="r" b="b"/>
              <a:pathLst>
                <a:path w="168" h="187" extrusionOk="0">
                  <a:moveTo>
                    <a:pt x="1" y="1"/>
                  </a:moveTo>
                  <a:lnTo>
                    <a:pt x="1" y="187"/>
                  </a:lnTo>
                  <a:lnTo>
                    <a:pt x="167" y="94"/>
                  </a:lnTo>
                  <a:lnTo>
                    <a:pt x="1"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8;p18">
              <a:extLst>
                <a:ext uri="{FF2B5EF4-FFF2-40B4-BE49-F238E27FC236}">
                  <a16:creationId xmlns:a16="http://schemas.microsoft.com/office/drawing/2014/main" id="{EDD4DAF3-33F8-3B54-EB5A-B6A9A225DCEF}"/>
                </a:ext>
              </a:extLst>
            </p:cNvPr>
            <p:cNvSpPr/>
            <p:nvPr/>
          </p:nvSpPr>
          <p:spPr>
            <a:xfrm>
              <a:off x="4177218" y="2806113"/>
              <a:ext cx="23622" cy="27267"/>
            </a:xfrm>
            <a:custGeom>
              <a:avLst/>
              <a:gdLst/>
              <a:ahLst/>
              <a:cxnLst/>
              <a:rect l="l" t="t" r="r" b="b"/>
              <a:pathLst>
                <a:path w="162" h="187" extrusionOk="0">
                  <a:moveTo>
                    <a:pt x="0" y="1"/>
                  </a:moveTo>
                  <a:lnTo>
                    <a:pt x="0" y="187"/>
                  </a:lnTo>
                  <a:lnTo>
                    <a:pt x="162" y="94"/>
                  </a:lnTo>
                  <a:lnTo>
                    <a:pt x="0"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9;p18">
              <a:extLst>
                <a:ext uri="{FF2B5EF4-FFF2-40B4-BE49-F238E27FC236}">
                  <a16:creationId xmlns:a16="http://schemas.microsoft.com/office/drawing/2014/main" id="{8EC6FF1C-523A-1DEB-B52F-A9A8EADA9A70}"/>
                </a:ext>
              </a:extLst>
            </p:cNvPr>
            <p:cNvSpPr/>
            <p:nvPr/>
          </p:nvSpPr>
          <p:spPr>
            <a:xfrm>
              <a:off x="4884851" y="2806842"/>
              <a:ext cx="81511" cy="25809"/>
            </a:xfrm>
            <a:custGeom>
              <a:avLst/>
              <a:gdLst/>
              <a:ahLst/>
              <a:cxnLst/>
              <a:rect l="l" t="t" r="r" b="b"/>
              <a:pathLst>
                <a:path w="559" h="177" extrusionOk="0">
                  <a:moveTo>
                    <a:pt x="1" y="1"/>
                  </a:moveTo>
                  <a:lnTo>
                    <a:pt x="1" y="177"/>
                  </a:lnTo>
                  <a:lnTo>
                    <a:pt x="559" y="177"/>
                  </a:lnTo>
                  <a:lnTo>
                    <a:pt x="559"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40;p18">
              <a:extLst>
                <a:ext uri="{FF2B5EF4-FFF2-40B4-BE49-F238E27FC236}">
                  <a16:creationId xmlns:a16="http://schemas.microsoft.com/office/drawing/2014/main" id="{F12CF477-A54B-FBD4-444F-BA7528FDEEEE}"/>
                </a:ext>
              </a:extLst>
            </p:cNvPr>
            <p:cNvSpPr/>
            <p:nvPr/>
          </p:nvSpPr>
          <p:spPr>
            <a:xfrm>
              <a:off x="4884851" y="2806842"/>
              <a:ext cx="23768" cy="25809"/>
            </a:xfrm>
            <a:custGeom>
              <a:avLst/>
              <a:gdLst/>
              <a:ahLst/>
              <a:cxnLst/>
              <a:rect l="l" t="t" r="r" b="b"/>
              <a:pathLst>
                <a:path w="163" h="177" extrusionOk="0">
                  <a:moveTo>
                    <a:pt x="1" y="1"/>
                  </a:moveTo>
                  <a:lnTo>
                    <a:pt x="1" y="177"/>
                  </a:lnTo>
                  <a:lnTo>
                    <a:pt x="162" y="177"/>
                  </a:lnTo>
                  <a:lnTo>
                    <a:pt x="1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41;p18">
              <a:extLst>
                <a:ext uri="{FF2B5EF4-FFF2-40B4-BE49-F238E27FC236}">
                  <a16:creationId xmlns:a16="http://schemas.microsoft.com/office/drawing/2014/main" id="{DBA3CFB2-B2A2-CB48-D0E3-5CC0B22C5DE9}"/>
                </a:ext>
              </a:extLst>
            </p:cNvPr>
            <p:cNvSpPr/>
            <p:nvPr/>
          </p:nvSpPr>
          <p:spPr>
            <a:xfrm>
              <a:off x="4398563" y="4083731"/>
              <a:ext cx="62992" cy="108632"/>
            </a:xfrm>
            <a:custGeom>
              <a:avLst/>
              <a:gdLst/>
              <a:ahLst/>
              <a:cxnLst/>
              <a:rect l="l" t="t" r="r" b="b"/>
              <a:pathLst>
                <a:path w="432" h="745" extrusionOk="0">
                  <a:moveTo>
                    <a:pt x="93" y="0"/>
                  </a:moveTo>
                  <a:lnTo>
                    <a:pt x="0" y="88"/>
                  </a:lnTo>
                  <a:lnTo>
                    <a:pt x="260" y="372"/>
                  </a:lnTo>
                  <a:lnTo>
                    <a:pt x="0" y="661"/>
                  </a:lnTo>
                  <a:lnTo>
                    <a:pt x="93" y="745"/>
                  </a:lnTo>
                  <a:lnTo>
                    <a:pt x="431" y="372"/>
                  </a:lnTo>
                  <a:lnTo>
                    <a:pt x="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42;p18">
              <a:extLst>
                <a:ext uri="{FF2B5EF4-FFF2-40B4-BE49-F238E27FC236}">
                  <a16:creationId xmlns:a16="http://schemas.microsoft.com/office/drawing/2014/main" id="{5CC530EC-9AC9-15A3-1FF3-7A7D746AAE89}"/>
                </a:ext>
              </a:extLst>
            </p:cNvPr>
            <p:cNvSpPr/>
            <p:nvPr/>
          </p:nvSpPr>
          <p:spPr>
            <a:xfrm>
              <a:off x="4518567" y="4083731"/>
              <a:ext cx="63721" cy="108632"/>
            </a:xfrm>
            <a:custGeom>
              <a:avLst/>
              <a:gdLst/>
              <a:ahLst/>
              <a:cxnLst/>
              <a:rect l="l" t="t" r="r" b="b"/>
              <a:pathLst>
                <a:path w="437" h="745" extrusionOk="0">
                  <a:moveTo>
                    <a:pt x="98" y="0"/>
                  </a:moveTo>
                  <a:lnTo>
                    <a:pt x="0" y="88"/>
                  </a:lnTo>
                  <a:lnTo>
                    <a:pt x="260" y="372"/>
                  </a:lnTo>
                  <a:lnTo>
                    <a:pt x="0" y="661"/>
                  </a:lnTo>
                  <a:lnTo>
                    <a:pt x="98" y="745"/>
                  </a:lnTo>
                  <a:lnTo>
                    <a:pt x="436" y="372"/>
                  </a:lnTo>
                  <a:lnTo>
                    <a:pt x="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43;p18">
              <a:extLst>
                <a:ext uri="{FF2B5EF4-FFF2-40B4-BE49-F238E27FC236}">
                  <a16:creationId xmlns:a16="http://schemas.microsoft.com/office/drawing/2014/main" id="{BD94D9D4-377F-B502-DE73-651DD5BD08EE}"/>
                </a:ext>
              </a:extLst>
            </p:cNvPr>
            <p:cNvSpPr/>
            <p:nvPr/>
          </p:nvSpPr>
          <p:spPr>
            <a:xfrm>
              <a:off x="4458492" y="4083731"/>
              <a:ext cx="62992" cy="108632"/>
            </a:xfrm>
            <a:custGeom>
              <a:avLst/>
              <a:gdLst/>
              <a:ahLst/>
              <a:cxnLst/>
              <a:rect l="l" t="t" r="r" b="b"/>
              <a:pathLst>
                <a:path w="432" h="745" extrusionOk="0">
                  <a:moveTo>
                    <a:pt x="99" y="0"/>
                  </a:moveTo>
                  <a:lnTo>
                    <a:pt x="1" y="88"/>
                  </a:lnTo>
                  <a:lnTo>
                    <a:pt x="260" y="372"/>
                  </a:lnTo>
                  <a:lnTo>
                    <a:pt x="1" y="661"/>
                  </a:lnTo>
                  <a:lnTo>
                    <a:pt x="99" y="745"/>
                  </a:lnTo>
                  <a:lnTo>
                    <a:pt x="432" y="372"/>
                  </a:lnTo>
                  <a:lnTo>
                    <a:pt x="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4;p18">
              <a:extLst>
                <a:ext uri="{FF2B5EF4-FFF2-40B4-BE49-F238E27FC236}">
                  <a16:creationId xmlns:a16="http://schemas.microsoft.com/office/drawing/2014/main" id="{EB1F9AF6-A780-47AD-A001-2C187E5ED747}"/>
                </a:ext>
              </a:extLst>
            </p:cNvPr>
            <p:cNvSpPr/>
            <p:nvPr/>
          </p:nvSpPr>
          <p:spPr>
            <a:xfrm>
              <a:off x="4579226" y="4083731"/>
              <a:ext cx="62992" cy="108632"/>
            </a:xfrm>
            <a:custGeom>
              <a:avLst/>
              <a:gdLst/>
              <a:ahLst/>
              <a:cxnLst/>
              <a:rect l="l" t="t" r="r" b="b"/>
              <a:pathLst>
                <a:path w="432" h="745" extrusionOk="0">
                  <a:moveTo>
                    <a:pt x="93" y="0"/>
                  </a:moveTo>
                  <a:lnTo>
                    <a:pt x="0" y="88"/>
                  </a:lnTo>
                  <a:lnTo>
                    <a:pt x="255" y="372"/>
                  </a:lnTo>
                  <a:lnTo>
                    <a:pt x="0" y="661"/>
                  </a:lnTo>
                  <a:lnTo>
                    <a:pt x="93" y="745"/>
                  </a:lnTo>
                  <a:lnTo>
                    <a:pt x="431" y="372"/>
                  </a:lnTo>
                  <a:lnTo>
                    <a:pt x="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5;p18">
              <a:extLst>
                <a:ext uri="{FF2B5EF4-FFF2-40B4-BE49-F238E27FC236}">
                  <a16:creationId xmlns:a16="http://schemas.microsoft.com/office/drawing/2014/main" id="{01824001-8BD6-F3DF-A76B-C7C7935F55F2}"/>
                </a:ext>
              </a:extLst>
            </p:cNvPr>
            <p:cNvSpPr/>
            <p:nvPr/>
          </p:nvSpPr>
          <p:spPr>
            <a:xfrm>
              <a:off x="4408478" y="2731165"/>
              <a:ext cx="217264" cy="14436"/>
            </a:xfrm>
            <a:custGeom>
              <a:avLst/>
              <a:gdLst/>
              <a:ahLst/>
              <a:cxnLst/>
              <a:rect l="l" t="t" r="r" b="b"/>
              <a:pathLst>
                <a:path w="1490" h="99" extrusionOk="0">
                  <a:moveTo>
                    <a:pt x="50" y="0"/>
                  </a:moveTo>
                  <a:cubicBezTo>
                    <a:pt x="25" y="0"/>
                    <a:pt x="1" y="25"/>
                    <a:pt x="1" y="49"/>
                  </a:cubicBezTo>
                  <a:cubicBezTo>
                    <a:pt x="1" y="79"/>
                    <a:pt x="25" y="98"/>
                    <a:pt x="50" y="98"/>
                  </a:cubicBezTo>
                  <a:lnTo>
                    <a:pt x="1441" y="98"/>
                  </a:lnTo>
                  <a:cubicBezTo>
                    <a:pt x="1470" y="98"/>
                    <a:pt x="1490" y="79"/>
                    <a:pt x="1490" y="49"/>
                  </a:cubicBezTo>
                  <a:cubicBezTo>
                    <a:pt x="1490" y="25"/>
                    <a:pt x="1470" y="0"/>
                    <a:pt x="1441" y="0"/>
                  </a:cubicBezTo>
                  <a:close/>
                </a:path>
              </a:pathLst>
            </a:custGeom>
            <a:solidFill>
              <a:srgbClr val="A2A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6;p18">
              <a:extLst>
                <a:ext uri="{FF2B5EF4-FFF2-40B4-BE49-F238E27FC236}">
                  <a16:creationId xmlns:a16="http://schemas.microsoft.com/office/drawing/2014/main" id="{6703FB0C-42E8-5C56-2901-780A3240DF49}"/>
                </a:ext>
              </a:extLst>
            </p:cNvPr>
            <p:cNvSpPr/>
            <p:nvPr/>
          </p:nvSpPr>
          <p:spPr>
            <a:xfrm>
              <a:off x="4505736" y="2685526"/>
              <a:ext cx="22893" cy="22893"/>
            </a:xfrm>
            <a:custGeom>
              <a:avLst/>
              <a:gdLst/>
              <a:ahLst/>
              <a:cxnLst/>
              <a:rect l="l" t="t" r="r" b="b"/>
              <a:pathLst>
                <a:path w="157" h="157" extrusionOk="0">
                  <a:moveTo>
                    <a:pt x="78" y="0"/>
                  </a:moveTo>
                  <a:cubicBezTo>
                    <a:pt x="34" y="0"/>
                    <a:pt x="0" y="34"/>
                    <a:pt x="0" y="78"/>
                  </a:cubicBezTo>
                  <a:cubicBezTo>
                    <a:pt x="0" y="122"/>
                    <a:pt x="34" y="157"/>
                    <a:pt x="78" y="157"/>
                  </a:cubicBezTo>
                  <a:cubicBezTo>
                    <a:pt x="122" y="157"/>
                    <a:pt x="157" y="122"/>
                    <a:pt x="157" y="78"/>
                  </a:cubicBezTo>
                  <a:cubicBezTo>
                    <a:pt x="157" y="34"/>
                    <a:pt x="122" y="0"/>
                    <a:pt x="78" y="0"/>
                  </a:cubicBezTo>
                  <a:close/>
                </a:path>
              </a:pathLst>
            </a:custGeom>
            <a:solidFill>
              <a:srgbClr val="A2A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268;p18">
            <a:extLst>
              <a:ext uri="{FF2B5EF4-FFF2-40B4-BE49-F238E27FC236}">
                <a16:creationId xmlns:a16="http://schemas.microsoft.com/office/drawing/2014/main" id="{FF561E56-B8DA-AB2A-4B9B-D68704AC0946}"/>
              </a:ext>
            </a:extLst>
          </p:cNvPr>
          <p:cNvSpPr/>
          <p:nvPr/>
        </p:nvSpPr>
        <p:spPr>
          <a:xfrm flipH="1">
            <a:off x="317977" y="872837"/>
            <a:ext cx="1194342" cy="1193466"/>
          </a:xfrm>
          <a:custGeom>
            <a:avLst/>
            <a:gdLst/>
            <a:ahLst/>
            <a:cxnLst/>
            <a:rect l="l" t="t" r="r" b="b"/>
            <a:pathLst>
              <a:path w="6819" h="6814" extrusionOk="0">
                <a:moveTo>
                  <a:pt x="3409" y="128"/>
                </a:moveTo>
                <a:cubicBezTo>
                  <a:pt x="5217" y="128"/>
                  <a:pt x="6691" y="1598"/>
                  <a:pt x="6691" y="3405"/>
                </a:cubicBezTo>
                <a:cubicBezTo>
                  <a:pt x="6691" y="5217"/>
                  <a:pt x="5217" y="6686"/>
                  <a:pt x="3409" y="6686"/>
                </a:cubicBezTo>
                <a:cubicBezTo>
                  <a:pt x="1602" y="6686"/>
                  <a:pt x="128" y="5217"/>
                  <a:pt x="128" y="3405"/>
                </a:cubicBezTo>
                <a:cubicBezTo>
                  <a:pt x="128" y="1598"/>
                  <a:pt x="1602" y="128"/>
                  <a:pt x="3409" y="128"/>
                </a:cubicBezTo>
                <a:close/>
                <a:moveTo>
                  <a:pt x="3409" y="1"/>
                </a:moveTo>
                <a:cubicBezTo>
                  <a:pt x="1529" y="1"/>
                  <a:pt x="1" y="1529"/>
                  <a:pt x="1" y="3405"/>
                </a:cubicBezTo>
                <a:cubicBezTo>
                  <a:pt x="1" y="5285"/>
                  <a:pt x="1529" y="6813"/>
                  <a:pt x="3409" y="6813"/>
                </a:cubicBezTo>
                <a:cubicBezTo>
                  <a:pt x="5290" y="6813"/>
                  <a:pt x="6818" y="5285"/>
                  <a:pt x="6818" y="3405"/>
                </a:cubicBezTo>
                <a:cubicBezTo>
                  <a:pt x="6818" y="1529"/>
                  <a:pt x="5290" y="1"/>
                  <a:pt x="3409" y="1"/>
                </a:cubicBezTo>
                <a:close/>
              </a:path>
            </a:pathLst>
          </a:custGeom>
          <a:solidFill>
            <a:srgbClr val="E7E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272;p18">
            <a:extLst>
              <a:ext uri="{FF2B5EF4-FFF2-40B4-BE49-F238E27FC236}">
                <a16:creationId xmlns:a16="http://schemas.microsoft.com/office/drawing/2014/main" id="{E5748987-AEAF-0335-3611-08BAFC332FF3}"/>
              </a:ext>
            </a:extLst>
          </p:cNvPr>
          <p:cNvGrpSpPr/>
          <p:nvPr/>
        </p:nvGrpSpPr>
        <p:grpSpPr>
          <a:xfrm>
            <a:off x="470387" y="1095825"/>
            <a:ext cx="781271" cy="599883"/>
            <a:chOff x="5884323" y="3056849"/>
            <a:chExt cx="781271" cy="599883"/>
          </a:xfrm>
        </p:grpSpPr>
        <p:sp>
          <p:nvSpPr>
            <p:cNvPr id="47" name="Google Shape;273;p18">
              <a:extLst>
                <a:ext uri="{FF2B5EF4-FFF2-40B4-BE49-F238E27FC236}">
                  <a16:creationId xmlns:a16="http://schemas.microsoft.com/office/drawing/2014/main" id="{1AE209DD-803C-836F-9AE8-FE4FE8FD37FE}"/>
                </a:ext>
              </a:extLst>
            </p:cNvPr>
            <p:cNvSpPr/>
            <p:nvPr/>
          </p:nvSpPr>
          <p:spPr>
            <a:xfrm>
              <a:off x="6507676" y="3056849"/>
              <a:ext cx="157918" cy="599883"/>
            </a:xfrm>
            <a:custGeom>
              <a:avLst/>
              <a:gdLst/>
              <a:ahLst/>
              <a:cxnLst/>
              <a:rect l="l" t="t" r="r" b="b"/>
              <a:pathLst>
                <a:path w="1083" h="4114" extrusionOk="0">
                  <a:moveTo>
                    <a:pt x="1" y="0"/>
                  </a:moveTo>
                  <a:lnTo>
                    <a:pt x="1" y="4114"/>
                  </a:lnTo>
                  <a:lnTo>
                    <a:pt x="1083" y="4114"/>
                  </a:lnTo>
                  <a:lnTo>
                    <a:pt x="10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74;p18">
              <a:extLst>
                <a:ext uri="{FF2B5EF4-FFF2-40B4-BE49-F238E27FC236}">
                  <a16:creationId xmlns:a16="http://schemas.microsoft.com/office/drawing/2014/main" id="{187DA7E9-FA8E-AF53-08F8-3C6405DE31F2}"/>
                </a:ext>
              </a:extLst>
            </p:cNvPr>
            <p:cNvSpPr/>
            <p:nvPr/>
          </p:nvSpPr>
          <p:spPr>
            <a:xfrm>
              <a:off x="6299891" y="3328208"/>
              <a:ext cx="157918" cy="328521"/>
            </a:xfrm>
            <a:custGeom>
              <a:avLst/>
              <a:gdLst/>
              <a:ahLst/>
              <a:cxnLst/>
              <a:rect l="l" t="t" r="r" b="b"/>
              <a:pathLst>
                <a:path w="1083" h="2253" extrusionOk="0">
                  <a:moveTo>
                    <a:pt x="0" y="0"/>
                  </a:moveTo>
                  <a:lnTo>
                    <a:pt x="0" y="2253"/>
                  </a:lnTo>
                  <a:lnTo>
                    <a:pt x="1083" y="2253"/>
                  </a:lnTo>
                  <a:lnTo>
                    <a:pt x="10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75;p18">
              <a:extLst>
                <a:ext uri="{FF2B5EF4-FFF2-40B4-BE49-F238E27FC236}">
                  <a16:creationId xmlns:a16="http://schemas.microsoft.com/office/drawing/2014/main" id="{CC3E8F82-A685-5A60-6372-C260AE0B3168}"/>
                </a:ext>
              </a:extLst>
            </p:cNvPr>
            <p:cNvSpPr/>
            <p:nvPr/>
          </p:nvSpPr>
          <p:spPr>
            <a:xfrm>
              <a:off x="6092107" y="3199601"/>
              <a:ext cx="157918" cy="457130"/>
            </a:xfrm>
            <a:custGeom>
              <a:avLst/>
              <a:gdLst/>
              <a:ahLst/>
              <a:cxnLst/>
              <a:rect l="l" t="t" r="r" b="b"/>
              <a:pathLst>
                <a:path w="1083" h="3135" extrusionOk="0">
                  <a:moveTo>
                    <a:pt x="0" y="1"/>
                  </a:moveTo>
                  <a:lnTo>
                    <a:pt x="0" y="3135"/>
                  </a:lnTo>
                  <a:lnTo>
                    <a:pt x="1083" y="3135"/>
                  </a:lnTo>
                  <a:lnTo>
                    <a:pt x="10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76;p18">
              <a:extLst>
                <a:ext uri="{FF2B5EF4-FFF2-40B4-BE49-F238E27FC236}">
                  <a16:creationId xmlns:a16="http://schemas.microsoft.com/office/drawing/2014/main" id="{F8900C9D-7F2E-9090-8806-4E6D6F898B29}"/>
                </a:ext>
              </a:extLst>
            </p:cNvPr>
            <p:cNvSpPr/>
            <p:nvPr/>
          </p:nvSpPr>
          <p:spPr>
            <a:xfrm>
              <a:off x="5884323" y="3458857"/>
              <a:ext cx="157918" cy="197871"/>
            </a:xfrm>
            <a:custGeom>
              <a:avLst/>
              <a:gdLst/>
              <a:ahLst/>
              <a:cxnLst/>
              <a:rect l="l" t="t" r="r" b="b"/>
              <a:pathLst>
                <a:path w="1083" h="1357" extrusionOk="0">
                  <a:moveTo>
                    <a:pt x="0" y="0"/>
                  </a:moveTo>
                  <a:lnTo>
                    <a:pt x="0" y="1357"/>
                  </a:lnTo>
                  <a:lnTo>
                    <a:pt x="1082" y="1357"/>
                  </a:lnTo>
                  <a:lnTo>
                    <a:pt x="10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77;p18">
              <a:extLst>
                <a:ext uri="{FF2B5EF4-FFF2-40B4-BE49-F238E27FC236}">
                  <a16:creationId xmlns:a16="http://schemas.microsoft.com/office/drawing/2014/main" id="{835909F9-ABF6-43D4-A86C-8900D2A571EB}"/>
                </a:ext>
              </a:extLst>
            </p:cNvPr>
            <p:cNvSpPr/>
            <p:nvPr/>
          </p:nvSpPr>
          <p:spPr>
            <a:xfrm>
              <a:off x="6523424" y="3069681"/>
              <a:ext cx="129338" cy="18664"/>
            </a:xfrm>
            <a:custGeom>
              <a:avLst/>
              <a:gdLst/>
              <a:ahLst/>
              <a:cxnLst/>
              <a:rect l="l" t="t" r="r" b="b"/>
              <a:pathLst>
                <a:path w="887" h="128" extrusionOk="0">
                  <a:moveTo>
                    <a:pt x="0" y="0"/>
                  </a:moveTo>
                  <a:lnTo>
                    <a:pt x="0" y="128"/>
                  </a:lnTo>
                  <a:lnTo>
                    <a:pt x="887" y="128"/>
                  </a:lnTo>
                  <a:lnTo>
                    <a:pt x="8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78;p18">
              <a:extLst>
                <a:ext uri="{FF2B5EF4-FFF2-40B4-BE49-F238E27FC236}">
                  <a16:creationId xmlns:a16="http://schemas.microsoft.com/office/drawing/2014/main" id="{916DDED7-60C2-E2B7-35BF-853C9F180D8C}"/>
                </a:ext>
              </a:extLst>
            </p:cNvPr>
            <p:cNvSpPr/>
            <p:nvPr/>
          </p:nvSpPr>
          <p:spPr>
            <a:xfrm>
              <a:off x="6314181" y="3344539"/>
              <a:ext cx="129338" cy="18810"/>
            </a:xfrm>
            <a:custGeom>
              <a:avLst/>
              <a:gdLst/>
              <a:ahLst/>
              <a:cxnLst/>
              <a:rect l="l" t="t" r="r" b="b"/>
              <a:pathLst>
                <a:path w="887" h="129" extrusionOk="0">
                  <a:moveTo>
                    <a:pt x="0" y="1"/>
                  </a:moveTo>
                  <a:lnTo>
                    <a:pt x="0" y="128"/>
                  </a:lnTo>
                  <a:lnTo>
                    <a:pt x="887" y="128"/>
                  </a:lnTo>
                  <a:lnTo>
                    <a:pt x="8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79;p18">
              <a:extLst>
                <a:ext uri="{FF2B5EF4-FFF2-40B4-BE49-F238E27FC236}">
                  <a16:creationId xmlns:a16="http://schemas.microsoft.com/office/drawing/2014/main" id="{E3F8315A-0B28-1B5B-85E0-52389FCCDE77}"/>
                </a:ext>
              </a:extLst>
            </p:cNvPr>
            <p:cNvSpPr/>
            <p:nvPr/>
          </p:nvSpPr>
          <p:spPr>
            <a:xfrm>
              <a:off x="6106397" y="3213891"/>
              <a:ext cx="129338" cy="18664"/>
            </a:xfrm>
            <a:custGeom>
              <a:avLst/>
              <a:gdLst/>
              <a:ahLst/>
              <a:cxnLst/>
              <a:rect l="l" t="t" r="r" b="b"/>
              <a:pathLst>
                <a:path w="887" h="128" extrusionOk="0">
                  <a:moveTo>
                    <a:pt x="0" y="1"/>
                  </a:moveTo>
                  <a:lnTo>
                    <a:pt x="0" y="128"/>
                  </a:lnTo>
                  <a:lnTo>
                    <a:pt x="887" y="128"/>
                  </a:lnTo>
                  <a:lnTo>
                    <a:pt x="8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80;p18">
              <a:extLst>
                <a:ext uri="{FF2B5EF4-FFF2-40B4-BE49-F238E27FC236}">
                  <a16:creationId xmlns:a16="http://schemas.microsoft.com/office/drawing/2014/main" id="{2D707AE8-59F3-0378-6290-616B890A6461}"/>
                </a:ext>
              </a:extLst>
            </p:cNvPr>
            <p:cNvSpPr/>
            <p:nvPr/>
          </p:nvSpPr>
          <p:spPr>
            <a:xfrm>
              <a:off x="5898612" y="3473147"/>
              <a:ext cx="129338" cy="18664"/>
            </a:xfrm>
            <a:custGeom>
              <a:avLst/>
              <a:gdLst/>
              <a:ahLst/>
              <a:cxnLst/>
              <a:rect l="l" t="t" r="r" b="b"/>
              <a:pathLst>
                <a:path w="887" h="128" extrusionOk="0">
                  <a:moveTo>
                    <a:pt x="0" y="0"/>
                  </a:moveTo>
                  <a:lnTo>
                    <a:pt x="0" y="128"/>
                  </a:lnTo>
                  <a:lnTo>
                    <a:pt x="886" y="128"/>
                  </a:lnTo>
                  <a:lnTo>
                    <a:pt x="8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TextBox 57">
            <a:extLst>
              <a:ext uri="{FF2B5EF4-FFF2-40B4-BE49-F238E27FC236}">
                <a16:creationId xmlns:a16="http://schemas.microsoft.com/office/drawing/2014/main" id="{05198703-12A8-FC8E-0E7B-ED7FF536A458}"/>
              </a:ext>
            </a:extLst>
          </p:cNvPr>
          <p:cNvSpPr txBox="1"/>
          <p:nvPr/>
        </p:nvSpPr>
        <p:spPr>
          <a:xfrm>
            <a:off x="1789232" y="1205532"/>
            <a:ext cx="4697814" cy="523220"/>
          </a:xfrm>
          <a:prstGeom prst="rect">
            <a:avLst/>
          </a:prstGeom>
          <a:noFill/>
        </p:spPr>
        <p:txBody>
          <a:bodyPr wrap="square">
            <a:spAutoFit/>
          </a:bodyPr>
          <a:lstStyle/>
          <a:p>
            <a:r>
              <a:rPr lang="en-US" sz="2800" dirty="0" err="1"/>
              <a:t>Giá</a:t>
            </a:r>
            <a:r>
              <a:rPr lang="en-US" sz="2800" dirty="0"/>
              <a:t> </a:t>
            </a:r>
            <a:r>
              <a:rPr lang="en-US" sz="2800" dirty="0" err="1"/>
              <a:t>trung</a:t>
            </a:r>
            <a:r>
              <a:rPr lang="en-US" sz="2800" dirty="0"/>
              <a:t> </a:t>
            </a:r>
            <a:r>
              <a:rPr lang="en-US" sz="2800" dirty="0" err="1"/>
              <a:t>bình</a:t>
            </a:r>
            <a:r>
              <a:rPr lang="en-US" sz="2800" dirty="0"/>
              <a:t> </a:t>
            </a:r>
            <a:r>
              <a:rPr lang="en-US" sz="2800" dirty="0" err="1"/>
              <a:t>từng</a:t>
            </a:r>
            <a:r>
              <a:rPr lang="en-US" sz="2800" dirty="0"/>
              <a:t> </a:t>
            </a:r>
            <a:r>
              <a:rPr lang="en-US" sz="2800" dirty="0" err="1"/>
              <a:t>năm</a:t>
            </a:r>
            <a:endParaRPr lang="en-US" sz="2800" dirty="0"/>
          </a:p>
        </p:txBody>
      </p:sp>
      <p:sp>
        <p:nvSpPr>
          <p:cNvPr id="67" name="TextBox 66">
            <a:extLst>
              <a:ext uri="{FF2B5EF4-FFF2-40B4-BE49-F238E27FC236}">
                <a16:creationId xmlns:a16="http://schemas.microsoft.com/office/drawing/2014/main" id="{EDCBFE82-C8A6-A876-FDD0-BE07F7CE261E}"/>
              </a:ext>
            </a:extLst>
          </p:cNvPr>
          <p:cNvSpPr txBox="1"/>
          <p:nvPr/>
        </p:nvSpPr>
        <p:spPr>
          <a:xfrm>
            <a:off x="1886372" y="1829845"/>
            <a:ext cx="2564265" cy="2746457"/>
          </a:xfrm>
          <a:prstGeom prst="rect">
            <a:avLst/>
          </a:prstGeom>
          <a:noFill/>
        </p:spPr>
        <p:txBody>
          <a:bodyPr wrap="square">
            <a:spAutoFit/>
          </a:bodyPr>
          <a:lstStyle/>
          <a:p>
            <a:pPr marL="0" marR="0" algn="just">
              <a:lnSpc>
                <a:spcPct val="107000"/>
              </a:lnSpc>
              <a:spcBef>
                <a:spcPts val="0"/>
              </a:spcBef>
              <a:spcAft>
                <a:spcPts val="800"/>
              </a:spcAft>
            </a:pPr>
            <a:r>
              <a:rPr lang="vi-VN" sz="1800" dirty="0">
                <a:effectLst/>
                <a:latin typeface="Calibri" panose="020F0502020204030204" pitchFamily="34" charset="0"/>
                <a:ea typeface="Yu Mincho" panose="02020400000000000000" pitchFamily="18" charset="-128"/>
                <a:cs typeface="Arial" panose="020B0604020202020204" pitchFamily="34" charset="0"/>
              </a:rPr>
              <a:t>Có thể thấy giá điện thoại trung bình qua từng năm thay đổi khá thất</a:t>
            </a:r>
            <a:r>
              <a:rPr lang="en-US" sz="1800" dirty="0">
                <a:latin typeface="Calibri" panose="020F0502020204030204" pitchFamily="34" charset="0"/>
                <a:ea typeface="Yu Mincho" panose="02020400000000000000" pitchFamily="18" charset="-128"/>
                <a:cs typeface="Arial" panose="020B0604020202020204" pitchFamily="34" charset="0"/>
              </a:rPr>
              <a:t> </a:t>
            </a:r>
            <a:r>
              <a:rPr lang="vi-VN" sz="1800" dirty="0">
                <a:effectLst/>
                <a:latin typeface="Calibri" panose="020F0502020204030204" pitchFamily="34" charset="0"/>
                <a:ea typeface="Yu Mincho" panose="02020400000000000000" pitchFamily="18" charset="-128"/>
                <a:cs typeface="Arial" panose="020B0604020202020204" pitchFamily="34" charset="0"/>
              </a:rPr>
              <a:t>thường. Có thể do khi lúc điện thoại phát triển thì mức độ tập trung cho</a:t>
            </a:r>
            <a:r>
              <a:rPr lang="en-US" sz="1800" dirty="0">
                <a:latin typeface="Calibri" panose="020F0502020204030204" pitchFamily="34" charset="0"/>
                <a:ea typeface="Yu Mincho" panose="02020400000000000000" pitchFamily="18" charset="-128"/>
                <a:cs typeface="Arial" panose="020B0604020202020204" pitchFamily="34" charset="0"/>
              </a:rPr>
              <a:t> </a:t>
            </a:r>
            <a:r>
              <a:rPr lang="vi-VN" sz="1800" dirty="0">
                <a:effectLst/>
                <a:latin typeface="Calibri" panose="020F0502020204030204" pitchFamily="34" charset="0"/>
                <a:ea typeface="Yu Mincho" panose="02020400000000000000" pitchFamily="18" charset="-128"/>
                <a:cs typeface="Arial" panose="020B0604020202020204" pitchFamily="34" charset="0"/>
              </a:rPr>
              <a:t>các phân khúc thị trường là khác nhau qua từng giai đoạn.</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p:txBody>
      </p:sp>
      <p:pic>
        <p:nvPicPr>
          <p:cNvPr id="2" name="Picture 1">
            <a:extLst>
              <a:ext uri="{FF2B5EF4-FFF2-40B4-BE49-F238E27FC236}">
                <a16:creationId xmlns:a16="http://schemas.microsoft.com/office/drawing/2014/main" id="{2FF588FB-687D-C55C-21A8-F3390F5D5AB4}"/>
              </a:ext>
            </a:extLst>
          </p:cNvPr>
          <p:cNvPicPr>
            <a:picLocks noChangeAspect="1"/>
          </p:cNvPicPr>
          <p:nvPr/>
        </p:nvPicPr>
        <p:blipFill>
          <a:blip r:embed="rId3"/>
          <a:stretch>
            <a:fillRect/>
          </a:stretch>
        </p:blipFill>
        <p:spPr>
          <a:xfrm>
            <a:off x="4641270" y="1781715"/>
            <a:ext cx="4697814" cy="3070414"/>
          </a:xfrm>
          <a:prstGeom prst="rect">
            <a:avLst/>
          </a:prstGeom>
        </p:spPr>
      </p:pic>
    </p:spTree>
    <p:extLst>
      <p:ext uri="{BB962C8B-B14F-4D97-AF65-F5344CB8AC3E}">
        <p14:creationId xmlns:p14="http://schemas.microsoft.com/office/powerpoint/2010/main" val="475633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4" name="Google Shape;202;p18">
            <a:extLst>
              <a:ext uri="{FF2B5EF4-FFF2-40B4-BE49-F238E27FC236}">
                <a16:creationId xmlns:a16="http://schemas.microsoft.com/office/drawing/2014/main" id="{E5C7BFDC-78D2-0B23-BD37-47D761D00951}"/>
              </a:ext>
            </a:extLst>
          </p:cNvPr>
          <p:cNvSpPr txBox="1">
            <a:spLocks noGrp="1"/>
          </p:cNvSpPr>
          <p:nvPr>
            <p:ph type="title"/>
          </p:nvPr>
        </p:nvSpPr>
        <p:spPr>
          <a:xfrm>
            <a:off x="2125800" y="186965"/>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Phân tích dữ liệu</a:t>
            </a:r>
            <a:endParaRPr sz="4800" dirty="0"/>
          </a:p>
        </p:txBody>
      </p:sp>
      <p:grpSp>
        <p:nvGrpSpPr>
          <p:cNvPr id="10" name="Google Shape;219;p18">
            <a:extLst>
              <a:ext uri="{FF2B5EF4-FFF2-40B4-BE49-F238E27FC236}">
                <a16:creationId xmlns:a16="http://schemas.microsoft.com/office/drawing/2014/main" id="{09802610-8B4D-27CE-277A-937A588CE8F3}"/>
              </a:ext>
            </a:extLst>
          </p:cNvPr>
          <p:cNvGrpSpPr/>
          <p:nvPr/>
        </p:nvGrpSpPr>
        <p:grpSpPr>
          <a:xfrm>
            <a:off x="18996" y="2292662"/>
            <a:ext cx="1834790" cy="2559467"/>
            <a:chOff x="3650831" y="2584039"/>
            <a:chExt cx="1834790" cy="2559467"/>
          </a:xfrm>
        </p:grpSpPr>
        <p:sp>
          <p:nvSpPr>
            <p:cNvPr id="11" name="Google Shape;220;p18">
              <a:extLst>
                <a:ext uri="{FF2B5EF4-FFF2-40B4-BE49-F238E27FC236}">
                  <a16:creationId xmlns:a16="http://schemas.microsoft.com/office/drawing/2014/main" id="{6C609706-3C38-DF61-6EEE-BF54A409B8F0}"/>
                </a:ext>
              </a:extLst>
            </p:cNvPr>
            <p:cNvSpPr/>
            <p:nvPr/>
          </p:nvSpPr>
          <p:spPr>
            <a:xfrm>
              <a:off x="3650831" y="2584039"/>
              <a:ext cx="1834790" cy="1834061"/>
            </a:xfrm>
            <a:custGeom>
              <a:avLst/>
              <a:gdLst/>
              <a:ahLst/>
              <a:cxnLst/>
              <a:rect l="l" t="t" r="r" b="b"/>
              <a:pathLst>
                <a:path w="12583" h="12578" extrusionOk="0">
                  <a:moveTo>
                    <a:pt x="6289" y="128"/>
                  </a:moveTo>
                  <a:cubicBezTo>
                    <a:pt x="9688" y="128"/>
                    <a:pt x="12450" y="2890"/>
                    <a:pt x="12450" y="6289"/>
                  </a:cubicBezTo>
                  <a:cubicBezTo>
                    <a:pt x="12450" y="9683"/>
                    <a:pt x="9688" y="12450"/>
                    <a:pt x="6289" y="12450"/>
                  </a:cubicBezTo>
                  <a:cubicBezTo>
                    <a:pt x="2895" y="12450"/>
                    <a:pt x="133" y="9683"/>
                    <a:pt x="133" y="6289"/>
                  </a:cubicBezTo>
                  <a:cubicBezTo>
                    <a:pt x="133" y="2890"/>
                    <a:pt x="2895" y="128"/>
                    <a:pt x="6289" y="128"/>
                  </a:cubicBezTo>
                  <a:close/>
                  <a:moveTo>
                    <a:pt x="6289" y="1"/>
                  </a:moveTo>
                  <a:cubicBezTo>
                    <a:pt x="2822" y="1"/>
                    <a:pt x="1" y="2822"/>
                    <a:pt x="1" y="6289"/>
                  </a:cubicBezTo>
                  <a:cubicBezTo>
                    <a:pt x="1" y="9756"/>
                    <a:pt x="2822" y="12577"/>
                    <a:pt x="6289" y="12577"/>
                  </a:cubicBezTo>
                  <a:cubicBezTo>
                    <a:pt x="9761" y="12577"/>
                    <a:pt x="12582" y="9756"/>
                    <a:pt x="12582" y="6289"/>
                  </a:cubicBezTo>
                  <a:cubicBezTo>
                    <a:pt x="12582" y="2822"/>
                    <a:pt x="9761" y="1"/>
                    <a:pt x="6289" y="1"/>
                  </a:cubicBezTo>
                  <a:close/>
                </a:path>
              </a:pathLst>
            </a:custGeom>
            <a:solidFill>
              <a:srgbClr val="E7E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21;p18">
              <a:extLst>
                <a:ext uri="{FF2B5EF4-FFF2-40B4-BE49-F238E27FC236}">
                  <a16:creationId xmlns:a16="http://schemas.microsoft.com/office/drawing/2014/main" id="{31D55BAB-0CE1-388D-5613-E34F98BA0F6B}"/>
                </a:ext>
              </a:extLst>
            </p:cNvPr>
            <p:cNvSpPr/>
            <p:nvPr/>
          </p:nvSpPr>
          <p:spPr>
            <a:xfrm>
              <a:off x="4767034" y="3627481"/>
              <a:ext cx="469378" cy="375619"/>
            </a:xfrm>
            <a:custGeom>
              <a:avLst/>
              <a:gdLst/>
              <a:ahLst/>
              <a:cxnLst/>
              <a:rect l="l" t="t" r="r" b="b"/>
              <a:pathLst>
                <a:path w="3219" h="2576" extrusionOk="0">
                  <a:moveTo>
                    <a:pt x="2455" y="0"/>
                  </a:moveTo>
                  <a:cubicBezTo>
                    <a:pt x="2420" y="0"/>
                    <a:pt x="2384" y="10"/>
                    <a:pt x="2351" y="29"/>
                  </a:cubicBezTo>
                  <a:lnTo>
                    <a:pt x="1754" y="382"/>
                  </a:lnTo>
                  <a:lnTo>
                    <a:pt x="1475" y="543"/>
                  </a:lnTo>
                  <a:lnTo>
                    <a:pt x="236" y="1268"/>
                  </a:lnTo>
                  <a:cubicBezTo>
                    <a:pt x="59" y="1371"/>
                    <a:pt x="0" y="1601"/>
                    <a:pt x="103" y="1778"/>
                  </a:cubicBezTo>
                  <a:lnTo>
                    <a:pt x="461" y="2390"/>
                  </a:lnTo>
                  <a:cubicBezTo>
                    <a:pt x="529" y="2510"/>
                    <a:pt x="653" y="2576"/>
                    <a:pt x="779" y="2576"/>
                  </a:cubicBezTo>
                  <a:cubicBezTo>
                    <a:pt x="845" y="2576"/>
                    <a:pt x="910" y="2558"/>
                    <a:pt x="970" y="2522"/>
                  </a:cubicBezTo>
                  <a:lnTo>
                    <a:pt x="2043" y="1895"/>
                  </a:lnTo>
                  <a:lnTo>
                    <a:pt x="3086" y="1283"/>
                  </a:lnTo>
                  <a:cubicBezTo>
                    <a:pt x="3184" y="1224"/>
                    <a:pt x="3218" y="1097"/>
                    <a:pt x="3159" y="999"/>
                  </a:cubicBezTo>
                  <a:lnTo>
                    <a:pt x="2635" y="103"/>
                  </a:lnTo>
                  <a:cubicBezTo>
                    <a:pt x="2596" y="37"/>
                    <a:pt x="2526" y="0"/>
                    <a:pt x="2455" y="0"/>
                  </a:cubicBezTo>
                  <a:close/>
                </a:path>
              </a:pathLst>
            </a:custGeom>
            <a:solidFill>
              <a:srgbClr val="FFD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2;p18">
              <a:extLst>
                <a:ext uri="{FF2B5EF4-FFF2-40B4-BE49-F238E27FC236}">
                  <a16:creationId xmlns:a16="http://schemas.microsoft.com/office/drawing/2014/main" id="{C0264F3B-7C72-4C66-AFC0-8A008589250C}"/>
                </a:ext>
              </a:extLst>
            </p:cNvPr>
            <p:cNvSpPr/>
            <p:nvPr/>
          </p:nvSpPr>
          <p:spPr>
            <a:xfrm>
              <a:off x="4794155" y="3901027"/>
              <a:ext cx="397929" cy="333041"/>
            </a:xfrm>
            <a:custGeom>
              <a:avLst/>
              <a:gdLst/>
              <a:ahLst/>
              <a:cxnLst/>
              <a:rect l="l" t="t" r="r" b="b"/>
              <a:pathLst>
                <a:path w="2729" h="2284" extrusionOk="0">
                  <a:moveTo>
                    <a:pt x="1964" y="0"/>
                  </a:moveTo>
                  <a:cubicBezTo>
                    <a:pt x="1928" y="0"/>
                    <a:pt x="1891" y="9"/>
                    <a:pt x="1857" y="29"/>
                  </a:cubicBezTo>
                  <a:lnTo>
                    <a:pt x="236" y="979"/>
                  </a:lnTo>
                  <a:cubicBezTo>
                    <a:pt x="59" y="1082"/>
                    <a:pt x="1" y="1307"/>
                    <a:pt x="103" y="1488"/>
                  </a:cubicBezTo>
                  <a:lnTo>
                    <a:pt x="466" y="2100"/>
                  </a:lnTo>
                  <a:cubicBezTo>
                    <a:pt x="534" y="2218"/>
                    <a:pt x="657" y="2283"/>
                    <a:pt x="784" y="2283"/>
                  </a:cubicBezTo>
                  <a:cubicBezTo>
                    <a:pt x="847" y="2283"/>
                    <a:pt x="911" y="2267"/>
                    <a:pt x="970" y="2233"/>
                  </a:cubicBezTo>
                  <a:lnTo>
                    <a:pt x="1289" y="2047"/>
                  </a:lnTo>
                  <a:lnTo>
                    <a:pt x="1568" y="1885"/>
                  </a:lnTo>
                  <a:lnTo>
                    <a:pt x="2596" y="1283"/>
                  </a:lnTo>
                  <a:cubicBezTo>
                    <a:pt x="2694" y="1224"/>
                    <a:pt x="2728" y="1096"/>
                    <a:pt x="2670" y="999"/>
                  </a:cubicBezTo>
                  <a:lnTo>
                    <a:pt x="2146" y="102"/>
                  </a:lnTo>
                  <a:cubicBezTo>
                    <a:pt x="2106" y="37"/>
                    <a:pt x="2037" y="0"/>
                    <a:pt x="1964" y="0"/>
                  </a:cubicBezTo>
                  <a:close/>
                </a:path>
              </a:pathLst>
            </a:custGeom>
            <a:solidFill>
              <a:srgbClr val="FFD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3;p18">
              <a:extLst>
                <a:ext uri="{FF2B5EF4-FFF2-40B4-BE49-F238E27FC236}">
                  <a16:creationId xmlns:a16="http://schemas.microsoft.com/office/drawing/2014/main" id="{BAB9A63F-53C7-5A7C-5DFD-B01FD0321ABD}"/>
                </a:ext>
              </a:extLst>
            </p:cNvPr>
            <p:cNvSpPr/>
            <p:nvPr/>
          </p:nvSpPr>
          <p:spPr>
            <a:xfrm>
              <a:off x="4708417" y="3381056"/>
              <a:ext cx="470108" cy="375182"/>
            </a:xfrm>
            <a:custGeom>
              <a:avLst/>
              <a:gdLst/>
              <a:ahLst/>
              <a:cxnLst/>
              <a:rect l="l" t="t" r="r" b="b"/>
              <a:pathLst>
                <a:path w="3224" h="2573" extrusionOk="0">
                  <a:moveTo>
                    <a:pt x="2459" y="1"/>
                  </a:moveTo>
                  <a:cubicBezTo>
                    <a:pt x="2423" y="1"/>
                    <a:pt x="2386" y="10"/>
                    <a:pt x="2352" y="30"/>
                  </a:cubicBezTo>
                  <a:lnTo>
                    <a:pt x="2156" y="147"/>
                  </a:lnTo>
                  <a:lnTo>
                    <a:pt x="1877" y="309"/>
                  </a:lnTo>
                  <a:lnTo>
                    <a:pt x="236" y="1269"/>
                  </a:lnTo>
                  <a:cubicBezTo>
                    <a:pt x="60" y="1371"/>
                    <a:pt x="1" y="1602"/>
                    <a:pt x="104" y="1778"/>
                  </a:cubicBezTo>
                  <a:lnTo>
                    <a:pt x="466" y="2390"/>
                  </a:lnTo>
                  <a:cubicBezTo>
                    <a:pt x="535" y="2508"/>
                    <a:pt x="658" y="2573"/>
                    <a:pt x="784" y="2573"/>
                  </a:cubicBezTo>
                  <a:cubicBezTo>
                    <a:pt x="848" y="2573"/>
                    <a:pt x="912" y="2557"/>
                    <a:pt x="971" y="2522"/>
                  </a:cubicBezTo>
                  <a:lnTo>
                    <a:pt x="1877" y="1993"/>
                  </a:lnTo>
                  <a:lnTo>
                    <a:pt x="2156" y="1832"/>
                  </a:lnTo>
                  <a:lnTo>
                    <a:pt x="3086" y="1283"/>
                  </a:lnTo>
                  <a:cubicBezTo>
                    <a:pt x="3189" y="1224"/>
                    <a:pt x="3223" y="1097"/>
                    <a:pt x="3165" y="999"/>
                  </a:cubicBezTo>
                  <a:lnTo>
                    <a:pt x="2641" y="103"/>
                  </a:lnTo>
                  <a:cubicBezTo>
                    <a:pt x="2601" y="38"/>
                    <a:pt x="2532" y="1"/>
                    <a:pt x="2459" y="1"/>
                  </a:cubicBezTo>
                  <a:close/>
                </a:path>
              </a:pathLst>
            </a:custGeom>
            <a:solidFill>
              <a:srgbClr val="FFD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4;p18">
              <a:extLst>
                <a:ext uri="{FF2B5EF4-FFF2-40B4-BE49-F238E27FC236}">
                  <a16:creationId xmlns:a16="http://schemas.microsoft.com/office/drawing/2014/main" id="{3FDB936F-53CC-36DC-DCD7-2CB6A23C5D64}"/>
                </a:ext>
              </a:extLst>
            </p:cNvPr>
            <p:cNvSpPr/>
            <p:nvPr/>
          </p:nvSpPr>
          <p:spPr>
            <a:xfrm>
              <a:off x="5022645" y="3070327"/>
              <a:ext cx="149460" cy="245844"/>
            </a:xfrm>
            <a:custGeom>
              <a:avLst/>
              <a:gdLst/>
              <a:ahLst/>
              <a:cxnLst/>
              <a:rect l="l" t="t" r="r" b="b"/>
              <a:pathLst>
                <a:path w="1025" h="1686" extrusionOk="0">
                  <a:moveTo>
                    <a:pt x="191" y="0"/>
                  </a:moveTo>
                  <a:cubicBezTo>
                    <a:pt x="127" y="0"/>
                    <a:pt x="63" y="8"/>
                    <a:pt x="1" y="25"/>
                  </a:cubicBezTo>
                  <a:lnTo>
                    <a:pt x="1" y="1685"/>
                  </a:lnTo>
                  <a:cubicBezTo>
                    <a:pt x="344" y="1485"/>
                    <a:pt x="564" y="1352"/>
                    <a:pt x="564" y="1352"/>
                  </a:cubicBezTo>
                  <a:cubicBezTo>
                    <a:pt x="907" y="1152"/>
                    <a:pt x="1024" y="706"/>
                    <a:pt x="824" y="358"/>
                  </a:cubicBezTo>
                  <a:cubicBezTo>
                    <a:pt x="687" y="128"/>
                    <a:pt x="441" y="0"/>
                    <a:pt x="191" y="0"/>
                  </a:cubicBezTo>
                  <a:close/>
                </a:path>
              </a:pathLst>
            </a:custGeom>
            <a:solidFill>
              <a:srgbClr val="FFD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5;p18">
              <a:extLst>
                <a:ext uri="{FF2B5EF4-FFF2-40B4-BE49-F238E27FC236}">
                  <a16:creationId xmlns:a16="http://schemas.microsoft.com/office/drawing/2014/main" id="{08DED949-9C9D-979D-B05C-042DD4749D76}"/>
                </a:ext>
              </a:extLst>
            </p:cNvPr>
            <p:cNvSpPr/>
            <p:nvPr/>
          </p:nvSpPr>
          <p:spPr>
            <a:xfrm>
              <a:off x="4052985" y="2790366"/>
              <a:ext cx="1011956" cy="1457713"/>
            </a:xfrm>
            <a:custGeom>
              <a:avLst/>
              <a:gdLst/>
              <a:ahLst/>
              <a:cxnLst/>
              <a:rect l="l" t="t" r="r" b="b"/>
              <a:pathLst>
                <a:path w="6940" h="9997" extrusionOk="0">
                  <a:moveTo>
                    <a:pt x="0" y="1"/>
                  </a:moveTo>
                  <a:lnTo>
                    <a:pt x="0" y="6735"/>
                  </a:lnTo>
                  <a:cubicBezTo>
                    <a:pt x="25" y="6730"/>
                    <a:pt x="49" y="6730"/>
                    <a:pt x="73" y="6730"/>
                  </a:cubicBezTo>
                  <a:lnTo>
                    <a:pt x="2752" y="6730"/>
                  </a:lnTo>
                  <a:lnTo>
                    <a:pt x="2752" y="7004"/>
                  </a:lnTo>
                  <a:cubicBezTo>
                    <a:pt x="2752" y="7656"/>
                    <a:pt x="2223" y="8185"/>
                    <a:pt x="1572" y="8185"/>
                  </a:cubicBezTo>
                  <a:lnTo>
                    <a:pt x="1126" y="8185"/>
                  </a:lnTo>
                  <a:lnTo>
                    <a:pt x="1126" y="9453"/>
                  </a:lnTo>
                  <a:cubicBezTo>
                    <a:pt x="1293" y="9561"/>
                    <a:pt x="1543" y="9742"/>
                    <a:pt x="1817" y="9997"/>
                  </a:cubicBezTo>
                  <a:lnTo>
                    <a:pt x="6372" y="9997"/>
                  </a:lnTo>
                  <a:lnTo>
                    <a:pt x="6372" y="9664"/>
                  </a:lnTo>
                  <a:lnTo>
                    <a:pt x="6053" y="9850"/>
                  </a:lnTo>
                  <a:cubicBezTo>
                    <a:pt x="5994" y="9884"/>
                    <a:pt x="5930" y="9900"/>
                    <a:pt x="5867" y="9900"/>
                  </a:cubicBezTo>
                  <a:cubicBezTo>
                    <a:pt x="5740" y="9900"/>
                    <a:pt x="5617" y="9835"/>
                    <a:pt x="5549" y="9717"/>
                  </a:cubicBezTo>
                  <a:lnTo>
                    <a:pt x="5186" y="9105"/>
                  </a:lnTo>
                  <a:cubicBezTo>
                    <a:pt x="5084" y="8924"/>
                    <a:pt x="5142" y="8699"/>
                    <a:pt x="5319" y="8596"/>
                  </a:cubicBezTo>
                  <a:lnTo>
                    <a:pt x="6940" y="7646"/>
                  </a:lnTo>
                  <a:lnTo>
                    <a:pt x="6940" y="7636"/>
                  </a:lnTo>
                  <a:lnTo>
                    <a:pt x="5867" y="8263"/>
                  </a:lnTo>
                  <a:cubicBezTo>
                    <a:pt x="5807" y="8299"/>
                    <a:pt x="5742" y="8317"/>
                    <a:pt x="5676" y="8317"/>
                  </a:cubicBezTo>
                  <a:cubicBezTo>
                    <a:pt x="5550" y="8317"/>
                    <a:pt x="5426" y="8251"/>
                    <a:pt x="5358" y="8131"/>
                  </a:cubicBezTo>
                  <a:lnTo>
                    <a:pt x="5000" y="7519"/>
                  </a:lnTo>
                  <a:cubicBezTo>
                    <a:pt x="4897" y="7342"/>
                    <a:pt x="4956" y="7112"/>
                    <a:pt x="5133" y="7009"/>
                  </a:cubicBezTo>
                  <a:lnTo>
                    <a:pt x="6372" y="6284"/>
                  </a:lnTo>
                  <a:lnTo>
                    <a:pt x="6372" y="6044"/>
                  </a:lnTo>
                  <a:lnTo>
                    <a:pt x="5466" y="6573"/>
                  </a:lnTo>
                  <a:cubicBezTo>
                    <a:pt x="5407" y="6608"/>
                    <a:pt x="5343" y="6624"/>
                    <a:pt x="5279" y="6624"/>
                  </a:cubicBezTo>
                  <a:cubicBezTo>
                    <a:pt x="5153" y="6624"/>
                    <a:pt x="5030" y="6559"/>
                    <a:pt x="4961" y="6441"/>
                  </a:cubicBezTo>
                  <a:lnTo>
                    <a:pt x="4599" y="5829"/>
                  </a:lnTo>
                  <a:cubicBezTo>
                    <a:pt x="4496" y="5653"/>
                    <a:pt x="4555" y="5422"/>
                    <a:pt x="4731" y="5320"/>
                  </a:cubicBezTo>
                  <a:lnTo>
                    <a:pt x="6372" y="4360"/>
                  </a:lnTo>
                  <a:lnTo>
                    <a:pt x="63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226;p18">
              <a:extLst>
                <a:ext uri="{FF2B5EF4-FFF2-40B4-BE49-F238E27FC236}">
                  <a16:creationId xmlns:a16="http://schemas.microsoft.com/office/drawing/2014/main" id="{DC055E01-1A5C-95CE-174C-ACE84869036F}"/>
                </a:ext>
              </a:extLst>
            </p:cNvPr>
            <p:cNvSpPr/>
            <p:nvPr/>
          </p:nvSpPr>
          <p:spPr>
            <a:xfrm>
              <a:off x="4052985" y="2790366"/>
              <a:ext cx="929133" cy="58763"/>
            </a:xfrm>
            <a:custGeom>
              <a:avLst/>
              <a:gdLst/>
              <a:ahLst/>
              <a:cxnLst/>
              <a:rect l="l" t="t" r="r" b="b"/>
              <a:pathLst>
                <a:path w="6372" h="403" extrusionOk="0">
                  <a:moveTo>
                    <a:pt x="0" y="1"/>
                  </a:moveTo>
                  <a:lnTo>
                    <a:pt x="0" y="403"/>
                  </a:lnTo>
                  <a:lnTo>
                    <a:pt x="6372" y="403"/>
                  </a:lnTo>
                  <a:lnTo>
                    <a:pt x="6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7;p18">
              <a:extLst>
                <a:ext uri="{FF2B5EF4-FFF2-40B4-BE49-F238E27FC236}">
                  <a16:creationId xmlns:a16="http://schemas.microsoft.com/office/drawing/2014/main" id="{38FE291A-E91E-7C4A-3116-D9375F96C003}"/>
                </a:ext>
              </a:extLst>
            </p:cNvPr>
            <p:cNvSpPr/>
            <p:nvPr/>
          </p:nvSpPr>
          <p:spPr>
            <a:xfrm>
              <a:off x="4317782" y="4175739"/>
              <a:ext cx="705016" cy="210848"/>
            </a:xfrm>
            <a:custGeom>
              <a:avLst/>
              <a:gdLst/>
              <a:ahLst/>
              <a:cxnLst/>
              <a:rect l="l" t="t" r="r" b="b"/>
              <a:pathLst>
                <a:path w="4835" h="1446" extrusionOk="0">
                  <a:moveTo>
                    <a:pt x="1588" y="657"/>
                  </a:moveTo>
                  <a:cubicBezTo>
                    <a:pt x="1637" y="657"/>
                    <a:pt x="1671" y="696"/>
                    <a:pt x="1671" y="740"/>
                  </a:cubicBezTo>
                  <a:lnTo>
                    <a:pt x="1671" y="1181"/>
                  </a:lnTo>
                  <a:cubicBezTo>
                    <a:pt x="1671" y="1225"/>
                    <a:pt x="1637" y="1260"/>
                    <a:pt x="1588" y="1260"/>
                  </a:cubicBezTo>
                  <a:lnTo>
                    <a:pt x="1147" y="1260"/>
                  </a:lnTo>
                  <a:cubicBezTo>
                    <a:pt x="1103" y="1260"/>
                    <a:pt x="1069" y="1225"/>
                    <a:pt x="1069" y="1181"/>
                  </a:cubicBezTo>
                  <a:lnTo>
                    <a:pt x="1069" y="740"/>
                  </a:lnTo>
                  <a:cubicBezTo>
                    <a:pt x="1069" y="696"/>
                    <a:pt x="1103" y="657"/>
                    <a:pt x="1147" y="657"/>
                  </a:cubicBezTo>
                  <a:close/>
                  <a:moveTo>
                    <a:pt x="4835" y="1"/>
                  </a:moveTo>
                  <a:lnTo>
                    <a:pt x="4556" y="163"/>
                  </a:lnTo>
                  <a:lnTo>
                    <a:pt x="4556" y="496"/>
                  </a:lnTo>
                  <a:lnTo>
                    <a:pt x="1" y="496"/>
                  </a:lnTo>
                  <a:cubicBezTo>
                    <a:pt x="261" y="740"/>
                    <a:pt x="545" y="1054"/>
                    <a:pt x="775" y="1446"/>
                  </a:cubicBezTo>
                  <a:lnTo>
                    <a:pt x="4242" y="1446"/>
                  </a:lnTo>
                  <a:cubicBezTo>
                    <a:pt x="4355" y="1446"/>
                    <a:pt x="4463" y="1411"/>
                    <a:pt x="4556" y="1353"/>
                  </a:cubicBezTo>
                  <a:cubicBezTo>
                    <a:pt x="4722" y="1250"/>
                    <a:pt x="4835" y="1064"/>
                    <a:pt x="4835" y="853"/>
                  </a:cubicBezTo>
                  <a:lnTo>
                    <a:pt x="4835" y="1"/>
                  </a:lnTo>
                  <a:close/>
                </a:path>
              </a:pathLst>
            </a:custGeom>
            <a:solidFill>
              <a:srgbClr val="BFC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8;p18">
              <a:extLst>
                <a:ext uri="{FF2B5EF4-FFF2-40B4-BE49-F238E27FC236}">
                  <a16:creationId xmlns:a16="http://schemas.microsoft.com/office/drawing/2014/main" id="{3BDD7F2E-E428-221C-8ECB-2A0535A1915A}"/>
                </a:ext>
              </a:extLst>
            </p:cNvPr>
            <p:cNvSpPr/>
            <p:nvPr/>
          </p:nvSpPr>
          <p:spPr>
            <a:xfrm>
              <a:off x="4981963" y="3648040"/>
              <a:ext cx="40828" cy="58763"/>
            </a:xfrm>
            <a:custGeom>
              <a:avLst/>
              <a:gdLst/>
              <a:ahLst/>
              <a:cxnLst/>
              <a:rect l="l" t="t" r="r" b="b"/>
              <a:pathLst>
                <a:path w="280" h="403" extrusionOk="0">
                  <a:moveTo>
                    <a:pt x="280" y="1"/>
                  </a:moveTo>
                  <a:lnTo>
                    <a:pt x="1" y="162"/>
                  </a:lnTo>
                  <a:lnTo>
                    <a:pt x="1" y="402"/>
                  </a:lnTo>
                  <a:lnTo>
                    <a:pt x="280" y="241"/>
                  </a:lnTo>
                  <a:lnTo>
                    <a:pt x="280" y="1"/>
                  </a:lnTo>
                  <a:close/>
                </a:path>
              </a:pathLst>
            </a:custGeom>
            <a:solidFill>
              <a:srgbClr val="BFC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9;p18">
              <a:extLst>
                <a:ext uri="{FF2B5EF4-FFF2-40B4-BE49-F238E27FC236}">
                  <a16:creationId xmlns:a16="http://schemas.microsoft.com/office/drawing/2014/main" id="{504D5397-DD7D-E66C-B83A-51443D9ABC11}"/>
                </a:ext>
              </a:extLst>
            </p:cNvPr>
            <p:cNvSpPr/>
            <p:nvPr/>
          </p:nvSpPr>
          <p:spPr>
            <a:xfrm>
              <a:off x="4012157" y="2651843"/>
              <a:ext cx="1010644" cy="1132108"/>
            </a:xfrm>
            <a:custGeom>
              <a:avLst/>
              <a:gdLst/>
              <a:ahLst/>
              <a:cxnLst/>
              <a:rect l="l" t="t" r="r" b="b"/>
              <a:pathLst>
                <a:path w="6931" h="7764" extrusionOk="0">
                  <a:moveTo>
                    <a:pt x="593" y="1"/>
                  </a:moveTo>
                  <a:cubicBezTo>
                    <a:pt x="265" y="1"/>
                    <a:pt x="1" y="270"/>
                    <a:pt x="1" y="593"/>
                  </a:cubicBezTo>
                  <a:lnTo>
                    <a:pt x="1" y="7763"/>
                  </a:lnTo>
                  <a:cubicBezTo>
                    <a:pt x="84" y="7724"/>
                    <a:pt x="177" y="7695"/>
                    <a:pt x="280" y="7685"/>
                  </a:cubicBezTo>
                  <a:lnTo>
                    <a:pt x="280" y="951"/>
                  </a:lnTo>
                  <a:lnTo>
                    <a:pt x="6652" y="951"/>
                  </a:lnTo>
                  <a:lnTo>
                    <a:pt x="6652" y="5310"/>
                  </a:lnTo>
                  <a:lnTo>
                    <a:pt x="6931" y="5148"/>
                  </a:lnTo>
                  <a:lnTo>
                    <a:pt x="6931" y="4555"/>
                  </a:lnTo>
                  <a:lnTo>
                    <a:pt x="6931" y="2895"/>
                  </a:lnTo>
                  <a:cubicBezTo>
                    <a:pt x="6931" y="1553"/>
                    <a:pt x="6931" y="593"/>
                    <a:pt x="6931" y="593"/>
                  </a:cubicBezTo>
                  <a:cubicBezTo>
                    <a:pt x="6931" y="270"/>
                    <a:pt x="6666" y="1"/>
                    <a:pt x="6338" y="1"/>
                  </a:cubicBezTo>
                  <a:close/>
                </a:path>
              </a:pathLst>
            </a:custGeom>
            <a:solidFill>
              <a:srgbClr val="BFC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30;p18">
              <a:extLst>
                <a:ext uri="{FF2B5EF4-FFF2-40B4-BE49-F238E27FC236}">
                  <a16:creationId xmlns:a16="http://schemas.microsoft.com/office/drawing/2014/main" id="{CB7E6BD0-9F72-B20E-7EDB-1EC0EC6FD702}"/>
                </a:ext>
              </a:extLst>
            </p:cNvPr>
            <p:cNvSpPr/>
            <p:nvPr/>
          </p:nvSpPr>
          <p:spPr>
            <a:xfrm>
              <a:off x="3947999" y="3771690"/>
              <a:ext cx="1034120" cy="1099883"/>
            </a:xfrm>
            <a:custGeom>
              <a:avLst/>
              <a:gdLst/>
              <a:ahLst/>
              <a:cxnLst/>
              <a:rect l="l" t="t" r="r" b="b"/>
              <a:pathLst>
                <a:path w="7092" h="7543" extrusionOk="0">
                  <a:moveTo>
                    <a:pt x="793" y="0"/>
                  </a:moveTo>
                  <a:cubicBezTo>
                    <a:pt x="769" y="0"/>
                    <a:pt x="745" y="0"/>
                    <a:pt x="720" y="5"/>
                  </a:cubicBezTo>
                  <a:cubicBezTo>
                    <a:pt x="617" y="15"/>
                    <a:pt x="524" y="44"/>
                    <a:pt x="441" y="83"/>
                  </a:cubicBezTo>
                  <a:cubicBezTo>
                    <a:pt x="181" y="216"/>
                    <a:pt x="0" y="485"/>
                    <a:pt x="0" y="793"/>
                  </a:cubicBezTo>
                  <a:lnTo>
                    <a:pt x="0" y="1455"/>
                  </a:lnTo>
                  <a:lnTo>
                    <a:pt x="0" y="7542"/>
                  </a:lnTo>
                  <a:lnTo>
                    <a:pt x="5186" y="7542"/>
                  </a:lnTo>
                  <a:lnTo>
                    <a:pt x="5186" y="6798"/>
                  </a:lnTo>
                  <a:lnTo>
                    <a:pt x="6097" y="6156"/>
                  </a:lnTo>
                  <a:cubicBezTo>
                    <a:pt x="6719" y="5715"/>
                    <a:pt x="7092" y="5000"/>
                    <a:pt x="7092" y="4241"/>
                  </a:cubicBezTo>
                  <a:lnTo>
                    <a:pt x="7092" y="4124"/>
                  </a:lnTo>
                  <a:cubicBezTo>
                    <a:pt x="6999" y="4182"/>
                    <a:pt x="6891" y="4217"/>
                    <a:pt x="6778" y="4217"/>
                  </a:cubicBezTo>
                  <a:lnTo>
                    <a:pt x="4099" y="4217"/>
                  </a:lnTo>
                  <a:lnTo>
                    <a:pt x="3683" y="5074"/>
                  </a:lnTo>
                  <a:cubicBezTo>
                    <a:pt x="3590" y="4755"/>
                    <a:pt x="3463" y="4471"/>
                    <a:pt x="3311" y="4217"/>
                  </a:cubicBezTo>
                  <a:cubicBezTo>
                    <a:pt x="3081" y="3825"/>
                    <a:pt x="2797" y="3511"/>
                    <a:pt x="2537" y="3267"/>
                  </a:cubicBezTo>
                  <a:cubicBezTo>
                    <a:pt x="2263" y="3012"/>
                    <a:pt x="2013" y="2831"/>
                    <a:pt x="1846" y="2723"/>
                  </a:cubicBezTo>
                  <a:lnTo>
                    <a:pt x="1846" y="1455"/>
                  </a:lnTo>
                  <a:lnTo>
                    <a:pt x="2292" y="1455"/>
                  </a:lnTo>
                  <a:cubicBezTo>
                    <a:pt x="2943" y="1455"/>
                    <a:pt x="3472" y="926"/>
                    <a:pt x="3472" y="274"/>
                  </a:cubicBezTo>
                  <a:lnTo>
                    <a:pt x="3472" y="0"/>
                  </a:lnTo>
                  <a:close/>
                </a:path>
              </a:pathLst>
            </a:custGeom>
            <a:solidFill>
              <a:srgbClr val="FFD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31;p18">
              <a:extLst>
                <a:ext uri="{FF2B5EF4-FFF2-40B4-BE49-F238E27FC236}">
                  <a16:creationId xmlns:a16="http://schemas.microsoft.com/office/drawing/2014/main" id="{C1DEA769-6E2E-8938-6A5E-BFB6A7A680D4}"/>
                </a:ext>
              </a:extLst>
            </p:cNvPr>
            <p:cNvSpPr/>
            <p:nvPr/>
          </p:nvSpPr>
          <p:spPr>
            <a:xfrm>
              <a:off x="3907171" y="4871415"/>
              <a:ext cx="948527" cy="272091"/>
            </a:xfrm>
            <a:custGeom>
              <a:avLst/>
              <a:gdLst/>
              <a:ahLst/>
              <a:cxnLst/>
              <a:rect l="l" t="t" r="r" b="b"/>
              <a:pathLst>
                <a:path w="6505" h="1866" extrusionOk="0">
                  <a:moveTo>
                    <a:pt x="5873" y="598"/>
                  </a:moveTo>
                  <a:cubicBezTo>
                    <a:pt x="6054" y="598"/>
                    <a:pt x="6201" y="749"/>
                    <a:pt x="6201" y="931"/>
                  </a:cubicBezTo>
                  <a:cubicBezTo>
                    <a:pt x="6201" y="1117"/>
                    <a:pt x="6054" y="1264"/>
                    <a:pt x="5873" y="1264"/>
                  </a:cubicBezTo>
                  <a:cubicBezTo>
                    <a:pt x="5687" y="1264"/>
                    <a:pt x="5540" y="1117"/>
                    <a:pt x="5540" y="931"/>
                  </a:cubicBezTo>
                  <a:cubicBezTo>
                    <a:pt x="5540" y="749"/>
                    <a:pt x="5687" y="598"/>
                    <a:pt x="5873" y="598"/>
                  </a:cubicBezTo>
                  <a:close/>
                  <a:moveTo>
                    <a:pt x="1" y="0"/>
                  </a:moveTo>
                  <a:lnTo>
                    <a:pt x="1" y="1866"/>
                  </a:lnTo>
                  <a:lnTo>
                    <a:pt x="6505" y="1866"/>
                  </a:lnTo>
                  <a:lnTo>
                    <a:pt x="65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2;p18">
              <a:extLst>
                <a:ext uri="{FF2B5EF4-FFF2-40B4-BE49-F238E27FC236}">
                  <a16:creationId xmlns:a16="http://schemas.microsoft.com/office/drawing/2014/main" id="{3B0A1171-E6DB-79F7-A6E0-9EF08E65F22E}"/>
                </a:ext>
              </a:extLst>
            </p:cNvPr>
            <p:cNvSpPr/>
            <p:nvPr/>
          </p:nvSpPr>
          <p:spPr>
            <a:xfrm>
              <a:off x="4714833" y="4958466"/>
              <a:ext cx="96675" cy="97259"/>
            </a:xfrm>
            <a:custGeom>
              <a:avLst/>
              <a:gdLst/>
              <a:ahLst/>
              <a:cxnLst/>
              <a:rect l="l" t="t" r="r" b="b"/>
              <a:pathLst>
                <a:path w="663" h="667" extrusionOk="0">
                  <a:moveTo>
                    <a:pt x="334" y="1"/>
                  </a:moveTo>
                  <a:cubicBezTo>
                    <a:pt x="148" y="1"/>
                    <a:pt x="1" y="152"/>
                    <a:pt x="1" y="334"/>
                  </a:cubicBezTo>
                  <a:cubicBezTo>
                    <a:pt x="1" y="520"/>
                    <a:pt x="148" y="667"/>
                    <a:pt x="334" y="667"/>
                  </a:cubicBezTo>
                  <a:cubicBezTo>
                    <a:pt x="515" y="667"/>
                    <a:pt x="662" y="520"/>
                    <a:pt x="662" y="334"/>
                  </a:cubicBezTo>
                  <a:cubicBezTo>
                    <a:pt x="662" y="152"/>
                    <a:pt x="515" y="1"/>
                    <a:pt x="334" y="1"/>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33;p18">
              <a:extLst>
                <a:ext uri="{FF2B5EF4-FFF2-40B4-BE49-F238E27FC236}">
                  <a16:creationId xmlns:a16="http://schemas.microsoft.com/office/drawing/2014/main" id="{067A7A51-B011-4B0C-5A06-76C18216784F}"/>
                </a:ext>
              </a:extLst>
            </p:cNvPr>
            <p:cNvSpPr/>
            <p:nvPr/>
          </p:nvSpPr>
          <p:spPr>
            <a:xfrm>
              <a:off x="4473511" y="4271539"/>
              <a:ext cx="87926" cy="87926"/>
            </a:xfrm>
            <a:custGeom>
              <a:avLst/>
              <a:gdLst/>
              <a:ahLst/>
              <a:cxnLst/>
              <a:rect l="l" t="t" r="r" b="b"/>
              <a:pathLst>
                <a:path w="603" h="603" extrusionOk="0">
                  <a:moveTo>
                    <a:pt x="79" y="0"/>
                  </a:moveTo>
                  <a:cubicBezTo>
                    <a:pt x="35" y="0"/>
                    <a:pt x="1" y="39"/>
                    <a:pt x="1" y="83"/>
                  </a:cubicBezTo>
                  <a:lnTo>
                    <a:pt x="1" y="524"/>
                  </a:lnTo>
                  <a:cubicBezTo>
                    <a:pt x="1" y="568"/>
                    <a:pt x="35" y="603"/>
                    <a:pt x="79" y="603"/>
                  </a:cubicBezTo>
                  <a:lnTo>
                    <a:pt x="520" y="603"/>
                  </a:lnTo>
                  <a:cubicBezTo>
                    <a:pt x="569" y="603"/>
                    <a:pt x="603" y="568"/>
                    <a:pt x="603" y="524"/>
                  </a:cubicBezTo>
                  <a:lnTo>
                    <a:pt x="603" y="83"/>
                  </a:lnTo>
                  <a:cubicBezTo>
                    <a:pt x="603" y="39"/>
                    <a:pt x="569" y="0"/>
                    <a:pt x="520" y="0"/>
                  </a:cubicBezTo>
                  <a:close/>
                </a:path>
              </a:pathLst>
            </a:custGeom>
            <a:solidFill>
              <a:srgbClr val="A2A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4;p18">
              <a:extLst>
                <a:ext uri="{FF2B5EF4-FFF2-40B4-BE49-F238E27FC236}">
                  <a16:creationId xmlns:a16="http://schemas.microsoft.com/office/drawing/2014/main" id="{FF36C8C8-46E3-A474-9C6C-695D807EC5CA}"/>
                </a:ext>
              </a:extLst>
            </p:cNvPr>
            <p:cNvSpPr/>
            <p:nvPr/>
          </p:nvSpPr>
          <p:spPr>
            <a:xfrm>
              <a:off x="4430642" y="4386440"/>
              <a:ext cx="115194" cy="125109"/>
            </a:xfrm>
            <a:custGeom>
              <a:avLst/>
              <a:gdLst/>
              <a:ahLst/>
              <a:cxnLst/>
              <a:rect l="l" t="t" r="r" b="b"/>
              <a:pathLst>
                <a:path w="790" h="858" extrusionOk="0">
                  <a:moveTo>
                    <a:pt x="1" y="1"/>
                  </a:moveTo>
                  <a:cubicBezTo>
                    <a:pt x="153" y="255"/>
                    <a:pt x="280" y="539"/>
                    <a:pt x="373" y="858"/>
                  </a:cubicBezTo>
                  <a:lnTo>
                    <a:pt x="789" y="1"/>
                  </a:lnTo>
                  <a:close/>
                </a:path>
              </a:pathLst>
            </a:custGeom>
            <a:solidFill>
              <a:srgbClr val="FFC3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5;p18">
              <a:extLst>
                <a:ext uri="{FF2B5EF4-FFF2-40B4-BE49-F238E27FC236}">
                  <a16:creationId xmlns:a16="http://schemas.microsoft.com/office/drawing/2014/main" id="{3DC7E9E7-3C92-A74B-7D15-21DAB637D6FF}"/>
                </a:ext>
              </a:extLst>
            </p:cNvPr>
            <p:cNvSpPr/>
            <p:nvPr/>
          </p:nvSpPr>
          <p:spPr>
            <a:xfrm>
              <a:off x="4078648" y="2806113"/>
              <a:ext cx="24351" cy="27267"/>
            </a:xfrm>
            <a:custGeom>
              <a:avLst/>
              <a:gdLst/>
              <a:ahLst/>
              <a:cxnLst/>
              <a:rect l="l" t="t" r="r" b="b"/>
              <a:pathLst>
                <a:path w="167" h="187" extrusionOk="0">
                  <a:moveTo>
                    <a:pt x="0" y="1"/>
                  </a:moveTo>
                  <a:lnTo>
                    <a:pt x="0" y="187"/>
                  </a:lnTo>
                  <a:lnTo>
                    <a:pt x="167" y="94"/>
                  </a:lnTo>
                  <a:lnTo>
                    <a:pt x="0"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6;p18">
              <a:extLst>
                <a:ext uri="{FF2B5EF4-FFF2-40B4-BE49-F238E27FC236}">
                  <a16:creationId xmlns:a16="http://schemas.microsoft.com/office/drawing/2014/main" id="{DB9AB4B5-DDBC-E4F6-B76C-B81A09D81108}"/>
                </a:ext>
              </a:extLst>
            </p:cNvPr>
            <p:cNvSpPr/>
            <p:nvPr/>
          </p:nvSpPr>
          <p:spPr>
            <a:xfrm>
              <a:off x="4144264" y="2806113"/>
              <a:ext cx="24497" cy="27267"/>
            </a:xfrm>
            <a:custGeom>
              <a:avLst/>
              <a:gdLst/>
              <a:ahLst/>
              <a:cxnLst/>
              <a:rect l="l" t="t" r="r" b="b"/>
              <a:pathLst>
                <a:path w="168" h="187" extrusionOk="0">
                  <a:moveTo>
                    <a:pt x="1" y="1"/>
                  </a:moveTo>
                  <a:lnTo>
                    <a:pt x="1" y="187"/>
                  </a:lnTo>
                  <a:lnTo>
                    <a:pt x="167" y="94"/>
                  </a:lnTo>
                  <a:lnTo>
                    <a:pt x="1"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7;p18">
              <a:extLst>
                <a:ext uri="{FF2B5EF4-FFF2-40B4-BE49-F238E27FC236}">
                  <a16:creationId xmlns:a16="http://schemas.microsoft.com/office/drawing/2014/main" id="{D326FF50-9264-C923-A55D-66C4AD618927}"/>
                </a:ext>
              </a:extLst>
            </p:cNvPr>
            <p:cNvSpPr/>
            <p:nvPr/>
          </p:nvSpPr>
          <p:spPr>
            <a:xfrm>
              <a:off x="4111456" y="2806113"/>
              <a:ext cx="24497" cy="27267"/>
            </a:xfrm>
            <a:custGeom>
              <a:avLst/>
              <a:gdLst/>
              <a:ahLst/>
              <a:cxnLst/>
              <a:rect l="l" t="t" r="r" b="b"/>
              <a:pathLst>
                <a:path w="168" h="187" extrusionOk="0">
                  <a:moveTo>
                    <a:pt x="1" y="1"/>
                  </a:moveTo>
                  <a:lnTo>
                    <a:pt x="1" y="187"/>
                  </a:lnTo>
                  <a:lnTo>
                    <a:pt x="167" y="94"/>
                  </a:lnTo>
                  <a:lnTo>
                    <a:pt x="1"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8;p18">
              <a:extLst>
                <a:ext uri="{FF2B5EF4-FFF2-40B4-BE49-F238E27FC236}">
                  <a16:creationId xmlns:a16="http://schemas.microsoft.com/office/drawing/2014/main" id="{EDD4DAF3-33F8-3B54-EB5A-B6A9A225DCEF}"/>
                </a:ext>
              </a:extLst>
            </p:cNvPr>
            <p:cNvSpPr/>
            <p:nvPr/>
          </p:nvSpPr>
          <p:spPr>
            <a:xfrm>
              <a:off x="4177218" y="2806113"/>
              <a:ext cx="23622" cy="27267"/>
            </a:xfrm>
            <a:custGeom>
              <a:avLst/>
              <a:gdLst/>
              <a:ahLst/>
              <a:cxnLst/>
              <a:rect l="l" t="t" r="r" b="b"/>
              <a:pathLst>
                <a:path w="162" h="187" extrusionOk="0">
                  <a:moveTo>
                    <a:pt x="0" y="1"/>
                  </a:moveTo>
                  <a:lnTo>
                    <a:pt x="0" y="187"/>
                  </a:lnTo>
                  <a:lnTo>
                    <a:pt x="162" y="94"/>
                  </a:lnTo>
                  <a:lnTo>
                    <a:pt x="0"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9;p18">
              <a:extLst>
                <a:ext uri="{FF2B5EF4-FFF2-40B4-BE49-F238E27FC236}">
                  <a16:creationId xmlns:a16="http://schemas.microsoft.com/office/drawing/2014/main" id="{8EC6FF1C-523A-1DEB-B52F-A9A8EADA9A70}"/>
                </a:ext>
              </a:extLst>
            </p:cNvPr>
            <p:cNvSpPr/>
            <p:nvPr/>
          </p:nvSpPr>
          <p:spPr>
            <a:xfrm>
              <a:off x="4884851" y="2806842"/>
              <a:ext cx="81511" cy="25809"/>
            </a:xfrm>
            <a:custGeom>
              <a:avLst/>
              <a:gdLst/>
              <a:ahLst/>
              <a:cxnLst/>
              <a:rect l="l" t="t" r="r" b="b"/>
              <a:pathLst>
                <a:path w="559" h="177" extrusionOk="0">
                  <a:moveTo>
                    <a:pt x="1" y="1"/>
                  </a:moveTo>
                  <a:lnTo>
                    <a:pt x="1" y="177"/>
                  </a:lnTo>
                  <a:lnTo>
                    <a:pt x="559" y="177"/>
                  </a:lnTo>
                  <a:lnTo>
                    <a:pt x="559"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40;p18">
              <a:extLst>
                <a:ext uri="{FF2B5EF4-FFF2-40B4-BE49-F238E27FC236}">
                  <a16:creationId xmlns:a16="http://schemas.microsoft.com/office/drawing/2014/main" id="{F12CF477-A54B-FBD4-444F-BA7528FDEEEE}"/>
                </a:ext>
              </a:extLst>
            </p:cNvPr>
            <p:cNvSpPr/>
            <p:nvPr/>
          </p:nvSpPr>
          <p:spPr>
            <a:xfrm>
              <a:off x="4884851" y="2806842"/>
              <a:ext cx="23768" cy="25809"/>
            </a:xfrm>
            <a:custGeom>
              <a:avLst/>
              <a:gdLst/>
              <a:ahLst/>
              <a:cxnLst/>
              <a:rect l="l" t="t" r="r" b="b"/>
              <a:pathLst>
                <a:path w="163" h="177" extrusionOk="0">
                  <a:moveTo>
                    <a:pt x="1" y="1"/>
                  </a:moveTo>
                  <a:lnTo>
                    <a:pt x="1" y="177"/>
                  </a:lnTo>
                  <a:lnTo>
                    <a:pt x="162" y="177"/>
                  </a:lnTo>
                  <a:lnTo>
                    <a:pt x="1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41;p18">
              <a:extLst>
                <a:ext uri="{FF2B5EF4-FFF2-40B4-BE49-F238E27FC236}">
                  <a16:creationId xmlns:a16="http://schemas.microsoft.com/office/drawing/2014/main" id="{DBA3CFB2-B2A2-CB48-D0E3-5CC0B22C5DE9}"/>
                </a:ext>
              </a:extLst>
            </p:cNvPr>
            <p:cNvSpPr/>
            <p:nvPr/>
          </p:nvSpPr>
          <p:spPr>
            <a:xfrm>
              <a:off x="4398563" y="4083731"/>
              <a:ext cx="62992" cy="108632"/>
            </a:xfrm>
            <a:custGeom>
              <a:avLst/>
              <a:gdLst/>
              <a:ahLst/>
              <a:cxnLst/>
              <a:rect l="l" t="t" r="r" b="b"/>
              <a:pathLst>
                <a:path w="432" h="745" extrusionOk="0">
                  <a:moveTo>
                    <a:pt x="93" y="0"/>
                  </a:moveTo>
                  <a:lnTo>
                    <a:pt x="0" y="88"/>
                  </a:lnTo>
                  <a:lnTo>
                    <a:pt x="260" y="372"/>
                  </a:lnTo>
                  <a:lnTo>
                    <a:pt x="0" y="661"/>
                  </a:lnTo>
                  <a:lnTo>
                    <a:pt x="93" y="745"/>
                  </a:lnTo>
                  <a:lnTo>
                    <a:pt x="431" y="372"/>
                  </a:lnTo>
                  <a:lnTo>
                    <a:pt x="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42;p18">
              <a:extLst>
                <a:ext uri="{FF2B5EF4-FFF2-40B4-BE49-F238E27FC236}">
                  <a16:creationId xmlns:a16="http://schemas.microsoft.com/office/drawing/2014/main" id="{5CC530EC-9AC9-15A3-1FF3-7A7D746AAE89}"/>
                </a:ext>
              </a:extLst>
            </p:cNvPr>
            <p:cNvSpPr/>
            <p:nvPr/>
          </p:nvSpPr>
          <p:spPr>
            <a:xfrm>
              <a:off x="4518567" y="4083731"/>
              <a:ext cx="63721" cy="108632"/>
            </a:xfrm>
            <a:custGeom>
              <a:avLst/>
              <a:gdLst/>
              <a:ahLst/>
              <a:cxnLst/>
              <a:rect l="l" t="t" r="r" b="b"/>
              <a:pathLst>
                <a:path w="437" h="745" extrusionOk="0">
                  <a:moveTo>
                    <a:pt x="98" y="0"/>
                  </a:moveTo>
                  <a:lnTo>
                    <a:pt x="0" y="88"/>
                  </a:lnTo>
                  <a:lnTo>
                    <a:pt x="260" y="372"/>
                  </a:lnTo>
                  <a:lnTo>
                    <a:pt x="0" y="661"/>
                  </a:lnTo>
                  <a:lnTo>
                    <a:pt x="98" y="745"/>
                  </a:lnTo>
                  <a:lnTo>
                    <a:pt x="436" y="372"/>
                  </a:lnTo>
                  <a:lnTo>
                    <a:pt x="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43;p18">
              <a:extLst>
                <a:ext uri="{FF2B5EF4-FFF2-40B4-BE49-F238E27FC236}">
                  <a16:creationId xmlns:a16="http://schemas.microsoft.com/office/drawing/2014/main" id="{BD94D9D4-377F-B502-DE73-651DD5BD08EE}"/>
                </a:ext>
              </a:extLst>
            </p:cNvPr>
            <p:cNvSpPr/>
            <p:nvPr/>
          </p:nvSpPr>
          <p:spPr>
            <a:xfrm>
              <a:off x="4458492" y="4083731"/>
              <a:ext cx="62992" cy="108632"/>
            </a:xfrm>
            <a:custGeom>
              <a:avLst/>
              <a:gdLst/>
              <a:ahLst/>
              <a:cxnLst/>
              <a:rect l="l" t="t" r="r" b="b"/>
              <a:pathLst>
                <a:path w="432" h="745" extrusionOk="0">
                  <a:moveTo>
                    <a:pt x="99" y="0"/>
                  </a:moveTo>
                  <a:lnTo>
                    <a:pt x="1" y="88"/>
                  </a:lnTo>
                  <a:lnTo>
                    <a:pt x="260" y="372"/>
                  </a:lnTo>
                  <a:lnTo>
                    <a:pt x="1" y="661"/>
                  </a:lnTo>
                  <a:lnTo>
                    <a:pt x="99" y="745"/>
                  </a:lnTo>
                  <a:lnTo>
                    <a:pt x="432" y="372"/>
                  </a:lnTo>
                  <a:lnTo>
                    <a:pt x="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4;p18">
              <a:extLst>
                <a:ext uri="{FF2B5EF4-FFF2-40B4-BE49-F238E27FC236}">
                  <a16:creationId xmlns:a16="http://schemas.microsoft.com/office/drawing/2014/main" id="{EB1F9AF6-A780-47AD-A001-2C187E5ED747}"/>
                </a:ext>
              </a:extLst>
            </p:cNvPr>
            <p:cNvSpPr/>
            <p:nvPr/>
          </p:nvSpPr>
          <p:spPr>
            <a:xfrm>
              <a:off x="4579226" y="4083731"/>
              <a:ext cx="62992" cy="108632"/>
            </a:xfrm>
            <a:custGeom>
              <a:avLst/>
              <a:gdLst/>
              <a:ahLst/>
              <a:cxnLst/>
              <a:rect l="l" t="t" r="r" b="b"/>
              <a:pathLst>
                <a:path w="432" h="745" extrusionOk="0">
                  <a:moveTo>
                    <a:pt x="93" y="0"/>
                  </a:moveTo>
                  <a:lnTo>
                    <a:pt x="0" y="88"/>
                  </a:lnTo>
                  <a:lnTo>
                    <a:pt x="255" y="372"/>
                  </a:lnTo>
                  <a:lnTo>
                    <a:pt x="0" y="661"/>
                  </a:lnTo>
                  <a:lnTo>
                    <a:pt x="93" y="745"/>
                  </a:lnTo>
                  <a:lnTo>
                    <a:pt x="431" y="372"/>
                  </a:lnTo>
                  <a:lnTo>
                    <a:pt x="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5;p18">
              <a:extLst>
                <a:ext uri="{FF2B5EF4-FFF2-40B4-BE49-F238E27FC236}">
                  <a16:creationId xmlns:a16="http://schemas.microsoft.com/office/drawing/2014/main" id="{01824001-8BD6-F3DF-A76B-C7C7935F55F2}"/>
                </a:ext>
              </a:extLst>
            </p:cNvPr>
            <p:cNvSpPr/>
            <p:nvPr/>
          </p:nvSpPr>
          <p:spPr>
            <a:xfrm>
              <a:off x="4408478" y="2731165"/>
              <a:ext cx="217264" cy="14436"/>
            </a:xfrm>
            <a:custGeom>
              <a:avLst/>
              <a:gdLst/>
              <a:ahLst/>
              <a:cxnLst/>
              <a:rect l="l" t="t" r="r" b="b"/>
              <a:pathLst>
                <a:path w="1490" h="99" extrusionOk="0">
                  <a:moveTo>
                    <a:pt x="50" y="0"/>
                  </a:moveTo>
                  <a:cubicBezTo>
                    <a:pt x="25" y="0"/>
                    <a:pt x="1" y="25"/>
                    <a:pt x="1" y="49"/>
                  </a:cubicBezTo>
                  <a:cubicBezTo>
                    <a:pt x="1" y="79"/>
                    <a:pt x="25" y="98"/>
                    <a:pt x="50" y="98"/>
                  </a:cubicBezTo>
                  <a:lnTo>
                    <a:pt x="1441" y="98"/>
                  </a:lnTo>
                  <a:cubicBezTo>
                    <a:pt x="1470" y="98"/>
                    <a:pt x="1490" y="79"/>
                    <a:pt x="1490" y="49"/>
                  </a:cubicBezTo>
                  <a:cubicBezTo>
                    <a:pt x="1490" y="25"/>
                    <a:pt x="1470" y="0"/>
                    <a:pt x="1441" y="0"/>
                  </a:cubicBezTo>
                  <a:close/>
                </a:path>
              </a:pathLst>
            </a:custGeom>
            <a:solidFill>
              <a:srgbClr val="A2A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6;p18">
              <a:extLst>
                <a:ext uri="{FF2B5EF4-FFF2-40B4-BE49-F238E27FC236}">
                  <a16:creationId xmlns:a16="http://schemas.microsoft.com/office/drawing/2014/main" id="{6703FB0C-42E8-5C56-2901-780A3240DF49}"/>
                </a:ext>
              </a:extLst>
            </p:cNvPr>
            <p:cNvSpPr/>
            <p:nvPr/>
          </p:nvSpPr>
          <p:spPr>
            <a:xfrm>
              <a:off x="4505736" y="2685526"/>
              <a:ext cx="22893" cy="22893"/>
            </a:xfrm>
            <a:custGeom>
              <a:avLst/>
              <a:gdLst/>
              <a:ahLst/>
              <a:cxnLst/>
              <a:rect l="l" t="t" r="r" b="b"/>
              <a:pathLst>
                <a:path w="157" h="157" extrusionOk="0">
                  <a:moveTo>
                    <a:pt x="78" y="0"/>
                  </a:moveTo>
                  <a:cubicBezTo>
                    <a:pt x="34" y="0"/>
                    <a:pt x="0" y="34"/>
                    <a:pt x="0" y="78"/>
                  </a:cubicBezTo>
                  <a:cubicBezTo>
                    <a:pt x="0" y="122"/>
                    <a:pt x="34" y="157"/>
                    <a:pt x="78" y="157"/>
                  </a:cubicBezTo>
                  <a:cubicBezTo>
                    <a:pt x="122" y="157"/>
                    <a:pt x="157" y="122"/>
                    <a:pt x="157" y="78"/>
                  </a:cubicBezTo>
                  <a:cubicBezTo>
                    <a:pt x="157" y="34"/>
                    <a:pt x="122" y="0"/>
                    <a:pt x="78" y="0"/>
                  </a:cubicBezTo>
                  <a:close/>
                </a:path>
              </a:pathLst>
            </a:custGeom>
            <a:solidFill>
              <a:srgbClr val="A2A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268;p18">
            <a:extLst>
              <a:ext uri="{FF2B5EF4-FFF2-40B4-BE49-F238E27FC236}">
                <a16:creationId xmlns:a16="http://schemas.microsoft.com/office/drawing/2014/main" id="{FF561E56-B8DA-AB2A-4B9B-D68704AC0946}"/>
              </a:ext>
            </a:extLst>
          </p:cNvPr>
          <p:cNvSpPr/>
          <p:nvPr/>
        </p:nvSpPr>
        <p:spPr>
          <a:xfrm flipH="1">
            <a:off x="317977" y="872837"/>
            <a:ext cx="1194342" cy="1193466"/>
          </a:xfrm>
          <a:custGeom>
            <a:avLst/>
            <a:gdLst/>
            <a:ahLst/>
            <a:cxnLst/>
            <a:rect l="l" t="t" r="r" b="b"/>
            <a:pathLst>
              <a:path w="6819" h="6814" extrusionOk="0">
                <a:moveTo>
                  <a:pt x="3409" y="128"/>
                </a:moveTo>
                <a:cubicBezTo>
                  <a:pt x="5217" y="128"/>
                  <a:pt x="6691" y="1598"/>
                  <a:pt x="6691" y="3405"/>
                </a:cubicBezTo>
                <a:cubicBezTo>
                  <a:pt x="6691" y="5217"/>
                  <a:pt x="5217" y="6686"/>
                  <a:pt x="3409" y="6686"/>
                </a:cubicBezTo>
                <a:cubicBezTo>
                  <a:pt x="1602" y="6686"/>
                  <a:pt x="128" y="5217"/>
                  <a:pt x="128" y="3405"/>
                </a:cubicBezTo>
                <a:cubicBezTo>
                  <a:pt x="128" y="1598"/>
                  <a:pt x="1602" y="128"/>
                  <a:pt x="3409" y="128"/>
                </a:cubicBezTo>
                <a:close/>
                <a:moveTo>
                  <a:pt x="3409" y="1"/>
                </a:moveTo>
                <a:cubicBezTo>
                  <a:pt x="1529" y="1"/>
                  <a:pt x="1" y="1529"/>
                  <a:pt x="1" y="3405"/>
                </a:cubicBezTo>
                <a:cubicBezTo>
                  <a:pt x="1" y="5285"/>
                  <a:pt x="1529" y="6813"/>
                  <a:pt x="3409" y="6813"/>
                </a:cubicBezTo>
                <a:cubicBezTo>
                  <a:pt x="5290" y="6813"/>
                  <a:pt x="6818" y="5285"/>
                  <a:pt x="6818" y="3405"/>
                </a:cubicBezTo>
                <a:cubicBezTo>
                  <a:pt x="6818" y="1529"/>
                  <a:pt x="5290" y="1"/>
                  <a:pt x="3409" y="1"/>
                </a:cubicBezTo>
                <a:close/>
              </a:path>
            </a:pathLst>
          </a:custGeom>
          <a:solidFill>
            <a:srgbClr val="E7E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272;p18">
            <a:extLst>
              <a:ext uri="{FF2B5EF4-FFF2-40B4-BE49-F238E27FC236}">
                <a16:creationId xmlns:a16="http://schemas.microsoft.com/office/drawing/2014/main" id="{E5748987-AEAF-0335-3611-08BAFC332FF3}"/>
              </a:ext>
            </a:extLst>
          </p:cNvPr>
          <p:cNvGrpSpPr/>
          <p:nvPr/>
        </p:nvGrpSpPr>
        <p:grpSpPr>
          <a:xfrm>
            <a:off x="470387" y="1095825"/>
            <a:ext cx="781271" cy="599883"/>
            <a:chOff x="5884323" y="3056849"/>
            <a:chExt cx="781271" cy="599883"/>
          </a:xfrm>
        </p:grpSpPr>
        <p:sp>
          <p:nvSpPr>
            <p:cNvPr id="47" name="Google Shape;273;p18">
              <a:extLst>
                <a:ext uri="{FF2B5EF4-FFF2-40B4-BE49-F238E27FC236}">
                  <a16:creationId xmlns:a16="http://schemas.microsoft.com/office/drawing/2014/main" id="{1AE209DD-803C-836F-9AE8-FE4FE8FD37FE}"/>
                </a:ext>
              </a:extLst>
            </p:cNvPr>
            <p:cNvSpPr/>
            <p:nvPr/>
          </p:nvSpPr>
          <p:spPr>
            <a:xfrm>
              <a:off x="6507676" y="3056849"/>
              <a:ext cx="157918" cy="599883"/>
            </a:xfrm>
            <a:custGeom>
              <a:avLst/>
              <a:gdLst/>
              <a:ahLst/>
              <a:cxnLst/>
              <a:rect l="l" t="t" r="r" b="b"/>
              <a:pathLst>
                <a:path w="1083" h="4114" extrusionOk="0">
                  <a:moveTo>
                    <a:pt x="1" y="0"/>
                  </a:moveTo>
                  <a:lnTo>
                    <a:pt x="1" y="4114"/>
                  </a:lnTo>
                  <a:lnTo>
                    <a:pt x="1083" y="4114"/>
                  </a:lnTo>
                  <a:lnTo>
                    <a:pt x="10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74;p18">
              <a:extLst>
                <a:ext uri="{FF2B5EF4-FFF2-40B4-BE49-F238E27FC236}">
                  <a16:creationId xmlns:a16="http://schemas.microsoft.com/office/drawing/2014/main" id="{187DA7E9-FA8E-AF53-08F8-3C6405DE31F2}"/>
                </a:ext>
              </a:extLst>
            </p:cNvPr>
            <p:cNvSpPr/>
            <p:nvPr/>
          </p:nvSpPr>
          <p:spPr>
            <a:xfrm>
              <a:off x="6299891" y="3328208"/>
              <a:ext cx="157918" cy="328521"/>
            </a:xfrm>
            <a:custGeom>
              <a:avLst/>
              <a:gdLst/>
              <a:ahLst/>
              <a:cxnLst/>
              <a:rect l="l" t="t" r="r" b="b"/>
              <a:pathLst>
                <a:path w="1083" h="2253" extrusionOk="0">
                  <a:moveTo>
                    <a:pt x="0" y="0"/>
                  </a:moveTo>
                  <a:lnTo>
                    <a:pt x="0" y="2253"/>
                  </a:lnTo>
                  <a:lnTo>
                    <a:pt x="1083" y="2253"/>
                  </a:lnTo>
                  <a:lnTo>
                    <a:pt x="10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75;p18">
              <a:extLst>
                <a:ext uri="{FF2B5EF4-FFF2-40B4-BE49-F238E27FC236}">
                  <a16:creationId xmlns:a16="http://schemas.microsoft.com/office/drawing/2014/main" id="{CC3E8F82-A685-5A60-6372-C260AE0B3168}"/>
                </a:ext>
              </a:extLst>
            </p:cNvPr>
            <p:cNvSpPr/>
            <p:nvPr/>
          </p:nvSpPr>
          <p:spPr>
            <a:xfrm>
              <a:off x="6092107" y="3199601"/>
              <a:ext cx="157918" cy="457130"/>
            </a:xfrm>
            <a:custGeom>
              <a:avLst/>
              <a:gdLst/>
              <a:ahLst/>
              <a:cxnLst/>
              <a:rect l="l" t="t" r="r" b="b"/>
              <a:pathLst>
                <a:path w="1083" h="3135" extrusionOk="0">
                  <a:moveTo>
                    <a:pt x="0" y="1"/>
                  </a:moveTo>
                  <a:lnTo>
                    <a:pt x="0" y="3135"/>
                  </a:lnTo>
                  <a:lnTo>
                    <a:pt x="1083" y="3135"/>
                  </a:lnTo>
                  <a:lnTo>
                    <a:pt x="10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76;p18">
              <a:extLst>
                <a:ext uri="{FF2B5EF4-FFF2-40B4-BE49-F238E27FC236}">
                  <a16:creationId xmlns:a16="http://schemas.microsoft.com/office/drawing/2014/main" id="{F8900C9D-7F2E-9090-8806-4E6D6F898B29}"/>
                </a:ext>
              </a:extLst>
            </p:cNvPr>
            <p:cNvSpPr/>
            <p:nvPr/>
          </p:nvSpPr>
          <p:spPr>
            <a:xfrm>
              <a:off x="5884323" y="3458857"/>
              <a:ext cx="157918" cy="197871"/>
            </a:xfrm>
            <a:custGeom>
              <a:avLst/>
              <a:gdLst/>
              <a:ahLst/>
              <a:cxnLst/>
              <a:rect l="l" t="t" r="r" b="b"/>
              <a:pathLst>
                <a:path w="1083" h="1357" extrusionOk="0">
                  <a:moveTo>
                    <a:pt x="0" y="0"/>
                  </a:moveTo>
                  <a:lnTo>
                    <a:pt x="0" y="1357"/>
                  </a:lnTo>
                  <a:lnTo>
                    <a:pt x="1082" y="1357"/>
                  </a:lnTo>
                  <a:lnTo>
                    <a:pt x="10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77;p18">
              <a:extLst>
                <a:ext uri="{FF2B5EF4-FFF2-40B4-BE49-F238E27FC236}">
                  <a16:creationId xmlns:a16="http://schemas.microsoft.com/office/drawing/2014/main" id="{835909F9-ABF6-43D4-A86C-8900D2A571EB}"/>
                </a:ext>
              </a:extLst>
            </p:cNvPr>
            <p:cNvSpPr/>
            <p:nvPr/>
          </p:nvSpPr>
          <p:spPr>
            <a:xfrm>
              <a:off x="6523424" y="3069681"/>
              <a:ext cx="129338" cy="18664"/>
            </a:xfrm>
            <a:custGeom>
              <a:avLst/>
              <a:gdLst/>
              <a:ahLst/>
              <a:cxnLst/>
              <a:rect l="l" t="t" r="r" b="b"/>
              <a:pathLst>
                <a:path w="887" h="128" extrusionOk="0">
                  <a:moveTo>
                    <a:pt x="0" y="0"/>
                  </a:moveTo>
                  <a:lnTo>
                    <a:pt x="0" y="128"/>
                  </a:lnTo>
                  <a:lnTo>
                    <a:pt x="887" y="128"/>
                  </a:lnTo>
                  <a:lnTo>
                    <a:pt x="8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78;p18">
              <a:extLst>
                <a:ext uri="{FF2B5EF4-FFF2-40B4-BE49-F238E27FC236}">
                  <a16:creationId xmlns:a16="http://schemas.microsoft.com/office/drawing/2014/main" id="{916DDED7-60C2-E2B7-35BF-853C9F180D8C}"/>
                </a:ext>
              </a:extLst>
            </p:cNvPr>
            <p:cNvSpPr/>
            <p:nvPr/>
          </p:nvSpPr>
          <p:spPr>
            <a:xfrm>
              <a:off x="6314181" y="3344539"/>
              <a:ext cx="129338" cy="18810"/>
            </a:xfrm>
            <a:custGeom>
              <a:avLst/>
              <a:gdLst/>
              <a:ahLst/>
              <a:cxnLst/>
              <a:rect l="l" t="t" r="r" b="b"/>
              <a:pathLst>
                <a:path w="887" h="129" extrusionOk="0">
                  <a:moveTo>
                    <a:pt x="0" y="1"/>
                  </a:moveTo>
                  <a:lnTo>
                    <a:pt x="0" y="128"/>
                  </a:lnTo>
                  <a:lnTo>
                    <a:pt x="887" y="128"/>
                  </a:lnTo>
                  <a:lnTo>
                    <a:pt x="8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79;p18">
              <a:extLst>
                <a:ext uri="{FF2B5EF4-FFF2-40B4-BE49-F238E27FC236}">
                  <a16:creationId xmlns:a16="http://schemas.microsoft.com/office/drawing/2014/main" id="{E3F8315A-0B28-1B5B-85E0-52389FCCDE77}"/>
                </a:ext>
              </a:extLst>
            </p:cNvPr>
            <p:cNvSpPr/>
            <p:nvPr/>
          </p:nvSpPr>
          <p:spPr>
            <a:xfrm>
              <a:off x="6106397" y="3213891"/>
              <a:ext cx="129338" cy="18664"/>
            </a:xfrm>
            <a:custGeom>
              <a:avLst/>
              <a:gdLst/>
              <a:ahLst/>
              <a:cxnLst/>
              <a:rect l="l" t="t" r="r" b="b"/>
              <a:pathLst>
                <a:path w="887" h="128" extrusionOk="0">
                  <a:moveTo>
                    <a:pt x="0" y="1"/>
                  </a:moveTo>
                  <a:lnTo>
                    <a:pt x="0" y="128"/>
                  </a:lnTo>
                  <a:lnTo>
                    <a:pt x="887" y="128"/>
                  </a:lnTo>
                  <a:lnTo>
                    <a:pt x="8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80;p18">
              <a:extLst>
                <a:ext uri="{FF2B5EF4-FFF2-40B4-BE49-F238E27FC236}">
                  <a16:creationId xmlns:a16="http://schemas.microsoft.com/office/drawing/2014/main" id="{2D707AE8-59F3-0378-6290-616B890A6461}"/>
                </a:ext>
              </a:extLst>
            </p:cNvPr>
            <p:cNvSpPr/>
            <p:nvPr/>
          </p:nvSpPr>
          <p:spPr>
            <a:xfrm>
              <a:off x="5898612" y="3473147"/>
              <a:ext cx="129338" cy="18664"/>
            </a:xfrm>
            <a:custGeom>
              <a:avLst/>
              <a:gdLst/>
              <a:ahLst/>
              <a:cxnLst/>
              <a:rect l="l" t="t" r="r" b="b"/>
              <a:pathLst>
                <a:path w="887" h="128" extrusionOk="0">
                  <a:moveTo>
                    <a:pt x="0" y="0"/>
                  </a:moveTo>
                  <a:lnTo>
                    <a:pt x="0" y="128"/>
                  </a:lnTo>
                  <a:lnTo>
                    <a:pt x="886" y="128"/>
                  </a:lnTo>
                  <a:lnTo>
                    <a:pt x="8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TextBox 57">
            <a:extLst>
              <a:ext uri="{FF2B5EF4-FFF2-40B4-BE49-F238E27FC236}">
                <a16:creationId xmlns:a16="http://schemas.microsoft.com/office/drawing/2014/main" id="{05198703-12A8-FC8E-0E7B-ED7FF536A458}"/>
              </a:ext>
            </a:extLst>
          </p:cNvPr>
          <p:cNvSpPr txBox="1"/>
          <p:nvPr/>
        </p:nvSpPr>
        <p:spPr>
          <a:xfrm>
            <a:off x="1789232" y="1205532"/>
            <a:ext cx="5671441" cy="523220"/>
          </a:xfrm>
          <a:prstGeom prst="rect">
            <a:avLst/>
          </a:prstGeom>
          <a:noFill/>
        </p:spPr>
        <p:txBody>
          <a:bodyPr wrap="square">
            <a:spAutoFit/>
          </a:bodyPr>
          <a:lstStyle/>
          <a:p>
            <a:r>
              <a:rPr lang="en-US" sz="2800" dirty="0" err="1"/>
              <a:t>Tình</a:t>
            </a:r>
            <a:r>
              <a:rPr lang="en-US" sz="2800" dirty="0"/>
              <a:t> </a:t>
            </a:r>
            <a:r>
              <a:rPr lang="en-US" sz="2800" dirty="0" err="1"/>
              <a:t>trạng</a:t>
            </a:r>
            <a:r>
              <a:rPr lang="en-US" sz="2800" dirty="0"/>
              <a:t> </a:t>
            </a:r>
            <a:r>
              <a:rPr lang="en-US" sz="2800" dirty="0" err="1"/>
              <a:t>sản</a:t>
            </a:r>
            <a:r>
              <a:rPr lang="en-US" sz="2800" dirty="0"/>
              <a:t> </a:t>
            </a:r>
            <a:r>
              <a:rPr lang="en-US" sz="2800" dirty="0" err="1"/>
              <a:t>phẩm</a:t>
            </a:r>
            <a:r>
              <a:rPr lang="en-US" sz="2800" dirty="0"/>
              <a:t> </a:t>
            </a:r>
          </a:p>
        </p:txBody>
      </p:sp>
      <p:sp>
        <p:nvSpPr>
          <p:cNvPr id="67" name="TextBox 66">
            <a:extLst>
              <a:ext uri="{FF2B5EF4-FFF2-40B4-BE49-F238E27FC236}">
                <a16:creationId xmlns:a16="http://schemas.microsoft.com/office/drawing/2014/main" id="{EDCBFE82-C8A6-A876-FDD0-BE07F7CE261E}"/>
              </a:ext>
            </a:extLst>
          </p:cNvPr>
          <p:cNvSpPr txBox="1"/>
          <p:nvPr/>
        </p:nvSpPr>
        <p:spPr>
          <a:xfrm>
            <a:off x="1899263" y="2475538"/>
            <a:ext cx="3125757" cy="1561005"/>
          </a:xfrm>
          <a:prstGeom prst="rect">
            <a:avLst/>
          </a:prstGeom>
          <a:noFill/>
        </p:spPr>
        <p:txBody>
          <a:bodyPr wrap="square">
            <a:spAutoFit/>
          </a:bodyPr>
          <a:lstStyle/>
          <a:p>
            <a:pPr marL="0" marR="0" algn="just">
              <a:lnSpc>
                <a:spcPct val="107000"/>
              </a:lnSpc>
              <a:spcBef>
                <a:spcPts val="0"/>
              </a:spcBef>
              <a:spcAft>
                <a:spcPts val="800"/>
              </a:spcAft>
            </a:pPr>
            <a:r>
              <a:rPr lang="vi-VN" sz="1800" dirty="0">
                <a:effectLst/>
                <a:latin typeface="Calibri" panose="020F0502020204030204" pitchFamily="34" charset="0"/>
                <a:ea typeface="Yu Mincho" panose="02020400000000000000" pitchFamily="18" charset="-128"/>
                <a:cs typeface="Arial" panose="020B0604020202020204" pitchFamily="34" charset="0"/>
              </a:rPr>
              <a:t>Đa số các sản ph</a:t>
            </a:r>
            <a:r>
              <a:rPr lang="en-US" sz="1800" dirty="0">
                <a:effectLst/>
                <a:latin typeface="Calibri" panose="020F0502020204030204" pitchFamily="34" charset="0"/>
                <a:ea typeface="Yu Mincho" panose="02020400000000000000" pitchFamily="18" charset="-128"/>
                <a:cs typeface="Arial" panose="020B0604020202020204" pitchFamily="34" charset="0"/>
              </a:rPr>
              <a:t>ẩ</a:t>
            </a:r>
            <a:r>
              <a:rPr lang="vi-VN" sz="1800" dirty="0">
                <a:effectLst/>
                <a:latin typeface="Calibri" panose="020F0502020204030204" pitchFamily="34" charset="0"/>
                <a:ea typeface="Yu Mincho" panose="02020400000000000000" pitchFamily="18" charset="-128"/>
                <a:cs typeface="Arial" panose="020B0604020202020204" pitchFamily="34" charset="0"/>
              </a:rPr>
              <a:t>m đều có sẵn hoặc các hãng đã dừng sản xuất do những thiết bị cũ đã không còn đáp ứng được nhu cầu của thị trường.</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p:txBody>
      </p:sp>
      <p:pic>
        <p:nvPicPr>
          <p:cNvPr id="6" name="Picture 5">
            <a:extLst>
              <a:ext uri="{FF2B5EF4-FFF2-40B4-BE49-F238E27FC236}">
                <a16:creationId xmlns:a16="http://schemas.microsoft.com/office/drawing/2014/main" id="{B2B92124-8367-FB08-83C9-8B6FE3748AC3}"/>
              </a:ext>
            </a:extLst>
          </p:cNvPr>
          <p:cNvPicPr>
            <a:picLocks noChangeAspect="1"/>
          </p:cNvPicPr>
          <p:nvPr/>
        </p:nvPicPr>
        <p:blipFill>
          <a:blip r:embed="rId3"/>
          <a:stretch>
            <a:fillRect/>
          </a:stretch>
        </p:blipFill>
        <p:spPr>
          <a:xfrm>
            <a:off x="5295565" y="1724562"/>
            <a:ext cx="3729568" cy="3278499"/>
          </a:xfrm>
          <a:prstGeom prst="rect">
            <a:avLst/>
          </a:prstGeom>
        </p:spPr>
      </p:pic>
    </p:spTree>
    <p:extLst>
      <p:ext uri="{BB962C8B-B14F-4D97-AF65-F5344CB8AC3E}">
        <p14:creationId xmlns:p14="http://schemas.microsoft.com/office/powerpoint/2010/main" val="2888661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42"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4" name="Google Shape;202;p18">
            <a:extLst>
              <a:ext uri="{FF2B5EF4-FFF2-40B4-BE49-F238E27FC236}">
                <a16:creationId xmlns:a16="http://schemas.microsoft.com/office/drawing/2014/main" id="{E5C7BFDC-78D2-0B23-BD37-47D761D00951}"/>
              </a:ext>
            </a:extLst>
          </p:cNvPr>
          <p:cNvSpPr txBox="1">
            <a:spLocks noGrp="1"/>
          </p:cNvSpPr>
          <p:nvPr>
            <p:ph type="title"/>
          </p:nvPr>
        </p:nvSpPr>
        <p:spPr>
          <a:xfrm>
            <a:off x="2125800" y="186965"/>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Phân tích dữ liệu</a:t>
            </a:r>
            <a:endParaRPr sz="4800" dirty="0"/>
          </a:p>
        </p:txBody>
      </p:sp>
      <p:grpSp>
        <p:nvGrpSpPr>
          <p:cNvPr id="10" name="Google Shape;219;p18">
            <a:extLst>
              <a:ext uri="{FF2B5EF4-FFF2-40B4-BE49-F238E27FC236}">
                <a16:creationId xmlns:a16="http://schemas.microsoft.com/office/drawing/2014/main" id="{09802610-8B4D-27CE-277A-937A588CE8F3}"/>
              </a:ext>
            </a:extLst>
          </p:cNvPr>
          <p:cNvGrpSpPr/>
          <p:nvPr/>
        </p:nvGrpSpPr>
        <p:grpSpPr>
          <a:xfrm>
            <a:off x="18996" y="2292662"/>
            <a:ext cx="1834790" cy="2559467"/>
            <a:chOff x="3650831" y="2584039"/>
            <a:chExt cx="1834790" cy="2559467"/>
          </a:xfrm>
        </p:grpSpPr>
        <p:sp>
          <p:nvSpPr>
            <p:cNvPr id="11" name="Google Shape;220;p18">
              <a:extLst>
                <a:ext uri="{FF2B5EF4-FFF2-40B4-BE49-F238E27FC236}">
                  <a16:creationId xmlns:a16="http://schemas.microsoft.com/office/drawing/2014/main" id="{6C609706-3C38-DF61-6EEE-BF54A409B8F0}"/>
                </a:ext>
              </a:extLst>
            </p:cNvPr>
            <p:cNvSpPr/>
            <p:nvPr/>
          </p:nvSpPr>
          <p:spPr>
            <a:xfrm>
              <a:off x="3650831" y="2584039"/>
              <a:ext cx="1834790" cy="1834061"/>
            </a:xfrm>
            <a:custGeom>
              <a:avLst/>
              <a:gdLst/>
              <a:ahLst/>
              <a:cxnLst/>
              <a:rect l="l" t="t" r="r" b="b"/>
              <a:pathLst>
                <a:path w="12583" h="12578" extrusionOk="0">
                  <a:moveTo>
                    <a:pt x="6289" y="128"/>
                  </a:moveTo>
                  <a:cubicBezTo>
                    <a:pt x="9688" y="128"/>
                    <a:pt x="12450" y="2890"/>
                    <a:pt x="12450" y="6289"/>
                  </a:cubicBezTo>
                  <a:cubicBezTo>
                    <a:pt x="12450" y="9683"/>
                    <a:pt x="9688" y="12450"/>
                    <a:pt x="6289" y="12450"/>
                  </a:cubicBezTo>
                  <a:cubicBezTo>
                    <a:pt x="2895" y="12450"/>
                    <a:pt x="133" y="9683"/>
                    <a:pt x="133" y="6289"/>
                  </a:cubicBezTo>
                  <a:cubicBezTo>
                    <a:pt x="133" y="2890"/>
                    <a:pt x="2895" y="128"/>
                    <a:pt x="6289" y="128"/>
                  </a:cubicBezTo>
                  <a:close/>
                  <a:moveTo>
                    <a:pt x="6289" y="1"/>
                  </a:moveTo>
                  <a:cubicBezTo>
                    <a:pt x="2822" y="1"/>
                    <a:pt x="1" y="2822"/>
                    <a:pt x="1" y="6289"/>
                  </a:cubicBezTo>
                  <a:cubicBezTo>
                    <a:pt x="1" y="9756"/>
                    <a:pt x="2822" y="12577"/>
                    <a:pt x="6289" y="12577"/>
                  </a:cubicBezTo>
                  <a:cubicBezTo>
                    <a:pt x="9761" y="12577"/>
                    <a:pt x="12582" y="9756"/>
                    <a:pt x="12582" y="6289"/>
                  </a:cubicBezTo>
                  <a:cubicBezTo>
                    <a:pt x="12582" y="2822"/>
                    <a:pt x="9761" y="1"/>
                    <a:pt x="6289" y="1"/>
                  </a:cubicBezTo>
                  <a:close/>
                </a:path>
              </a:pathLst>
            </a:custGeom>
            <a:solidFill>
              <a:srgbClr val="E7E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21;p18">
              <a:extLst>
                <a:ext uri="{FF2B5EF4-FFF2-40B4-BE49-F238E27FC236}">
                  <a16:creationId xmlns:a16="http://schemas.microsoft.com/office/drawing/2014/main" id="{31D55BAB-0CE1-388D-5613-E34F98BA0F6B}"/>
                </a:ext>
              </a:extLst>
            </p:cNvPr>
            <p:cNvSpPr/>
            <p:nvPr/>
          </p:nvSpPr>
          <p:spPr>
            <a:xfrm>
              <a:off x="4767034" y="3627481"/>
              <a:ext cx="469378" cy="375619"/>
            </a:xfrm>
            <a:custGeom>
              <a:avLst/>
              <a:gdLst/>
              <a:ahLst/>
              <a:cxnLst/>
              <a:rect l="l" t="t" r="r" b="b"/>
              <a:pathLst>
                <a:path w="3219" h="2576" extrusionOk="0">
                  <a:moveTo>
                    <a:pt x="2455" y="0"/>
                  </a:moveTo>
                  <a:cubicBezTo>
                    <a:pt x="2420" y="0"/>
                    <a:pt x="2384" y="10"/>
                    <a:pt x="2351" y="29"/>
                  </a:cubicBezTo>
                  <a:lnTo>
                    <a:pt x="1754" y="382"/>
                  </a:lnTo>
                  <a:lnTo>
                    <a:pt x="1475" y="543"/>
                  </a:lnTo>
                  <a:lnTo>
                    <a:pt x="236" y="1268"/>
                  </a:lnTo>
                  <a:cubicBezTo>
                    <a:pt x="59" y="1371"/>
                    <a:pt x="0" y="1601"/>
                    <a:pt x="103" y="1778"/>
                  </a:cubicBezTo>
                  <a:lnTo>
                    <a:pt x="461" y="2390"/>
                  </a:lnTo>
                  <a:cubicBezTo>
                    <a:pt x="529" y="2510"/>
                    <a:pt x="653" y="2576"/>
                    <a:pt x="779" y="2576"/>
                  </a:cubicBezTo>
                  <a:cubicBezTo>
                    <a:pt x="845" y="2576"/>
                    <a:pt x="910" y="2558"/>
                    <a:pt x="970" y="2522"/>
                  </a:cubicBezTo>
                  <a:lnTo>
                    <a:pt x="2043" y="1895"/>
                  </a:lnTo>
                  <a:lnTo>
                    <a:pt x="3086" y="1283"/>
                  </a:lnTo>
                  <a:cubicBezTo>
                    <a:pt x="3184" y="1224"/>
                    <a:pt x="3218" y="1097"/>
                    <a:pt x="3159" y="999"/>
                  </a:cubicBezTo>
                  <a:lnTo>
                    <a:pt x="2635" y="103"/>
                  </a:lnTo>
                  <a:cubicBezTo>
                    <a:pt x="2596" y="37"/>
                    <a:pt x="2526" y="0"/>
                    <a:pt x="2455" y="0"/>
                  </a:cubicBezTo>
                  <a:close/>
                </a:path>
              </a:pathLst>
            </a:custGeom>
            <a:solidFill>
              <a:srgbClr val="FFD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2;p18">
              <a:extLst>
                <a:ext uri="{FF2B5EF4-FFF2-40B4-BE49-F238E27FC236}">
                  <a16:creationId xmlns:a16="http://schemas.microsoft.com/office/drawing/2014/main" id="{C0264F3B-7C72-4C66-AFC0-8A008589250C}"/>
                </a:ext>
              </a:extLst>
            </p:cNvPr>
            <p:cNvSpPr/>
            <p:nvPr/>
          </p:nvSpPr>
          <p:spPr>
            <a:xfrm>
              <a:off x="4794155" y="3901027"/>
              <a:ext cx="397929" cy="333041"/>
            </a:xfrm>
            <a:custGeom>
              <a:avLst/>
              <a:gdLst/>
              <a:ahLst/>
              <a:cxnLst/>
              <a:rect l="l" t="t" r="r" b="b"/>
              <a:pathLst>
                <a:path w="2729" h="2284" extrusionOk="0">
                  <a:moveTo>
                    <a:pt x="1964" y="0"/>
                  </a:moveTo>
                  <a:cubicBezTo>
                    <a:pt x="1928" y="0"/>
                    <a:pt x="1891" y="9"/>
                    <a:pt x="1857" y="29"/>
                  </a:cubicBezTo>
                  <a:lnTo>
                    <a:pt x="236" y="979"/>
                  </a:lnTo>
                  <a:cubicBezTo>
                    <a:pt x="59" y="1082"/>
                    <a:pt x="1" y="1307"/>
                    <a:pt x="103" y="1488"/>
                  </a:cubicBezTo>
                  <a:lnTo>
                    <a:pt x="466" y="2100"/>
                  </a:lnTo>
                  <a:cubicBezTo>
                    <a:pt x="534" y="2218"/>
                    <a:pt x="657" y="2283"/>
                    <a:pt x="784" y="2283"/>
                  </a:cubicBezTo>
                  <a:cubicBezTo>
                    <a:pt x="847" y="2283"/>
                    <a:pt x="911" y="2267"/>
                    <a:pt x="970" y="2233"/>
                  </a:cubicBezTo>
                  <a:lnTo>
                    <a:pt x="1289" y="2047"/>
                  </a:lnTo>
                  <a:lnTo>
                    <a:pt x="1568" y="1885"/>
                  </a:lnTo>
                  <a:lnTo>
                    <a:pt x="2596" y="1283"/>
                  </a:lnTo>
                  <a:cubicBezTo>
                    <a:pt x="2694" y="1224"/>
                    <a:pt x="2728" y="1096"/>
                    <a:pt x="2670" y="999"/>
                  </a:cubicBezTo>
                  <a:lnTo>
                    <a:pt x="2146" y="102"/>
                  </a:lnTo>
                  <a:cubicBezTo>
                    <a:pt x="2106" y="37"/>
                    <a:pt x="2037" y="0"/>
                    <a:pt x="1964" y="0"/>
                  </a:cubicBezTo>
                  <a:close/>
                </a:path>
              </a:pathLst>
            </a:custGeom>
            <a:solidFill>
              <a:srgbClr val="FFD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3;p18">
              <a:extLst>
                <a:ext uri="{FF2B5EF4-FFF2-40B4-BE49-F238E27FC236}">
                  <a16:creationId xmlns:a16="http://schemas.microsoft.com/office/drawing/2014/main" id="{BAB9A63F-53C7-5A7C-5DFD-B01FD0321ABD}"/>
                </a:ext>
              </a:extLst>
            </p:cNvPr>
            <p:cNvSpPr/>
            <p:nvPr/>
          </p:nvSpPr>
          <p:spPr>
            <a:xfrm>
              <a:off x="4708417" y="3381056"/>
              <a:ext cx="470108" cy="375182"/>
            </a:xfrm>
            <a:custGeom>
              <a:avLst/>
              <a:gdLst/>
              <a:ahLst/>
              <a:cxnLst/>
              <a:rect l="l" t="t" r="r" b="b"/>
              <a:pathLst>
                <a:path w="3224" h="2573" extrusionOk="0">
                  <a:moveTo>
                    <a:pt x="2459" y="1"/>
                  </a:moveTo>
                  <a:cubicBezTo>
                    <a:pt x="2423" y="1"/>
                    <a:pt x="2386" y="10"/>
                    <a:pt x="2352" y="30"/>
                  </a:cubicBezTo>
                  <a:lnTo>
                    <a:pt x="2156" y="147"/>
                  </a:lnTo>
                  <a:lnTo>
                    <a:pt x="1877" y="309"/>
                  </a:lnTo>
                  <a:lnTo>
                    <a:pt x="236" y="1269"/>
                  </a:lnTo>
                  <a:cubicBezTo>
                    <a:pt x="60" y="1371"/>
                    <a:pt x="1" y="1602"/>
                    <a:pt x="104" y="1778"/>
                  </a:cubicBezTo>
                  <a:lnTo>
                    <a:pt x="466" y="2390"/>
                  </a:lnTo>
                  <a:cubicBezTo>
                    <a:pt x="535" y="2508"/>
                    <a:pt x="658" y="2573"/>
                    <a:pt x="784" y="2573"/>
                  </a:cubicBezTo>
                  <a:cubicBezTo>
                    <a:pt x="848" y="2573"/>
                    <a:pt x="912" y="2557"/>
                    <a:pt x="971" y="2522"/>
                  </a:cubicBezTo>
                  <a:lnTo>
                    <a:pt x="1877" y="1993"/>
                  </a:lnTo>
                  <a:lnTo>
                    <a:pt x="2156" y="1832"/>
                  </a:lnTo>
                  <a:lnTo>
                    <a:pt x="3086" y="1283"/>
                  </a:lnTo>
                  <a:cubicBezTo>
                    <a:pt x="3189" y="1224"/>
                    <a:pt x="3223" y="1097"/>
                    <a:pt x="3165" y="999"/>
                  </a:cubicBezTo>
                  <a:lnTo>
                    <a:pt x="2641" y="103"/>
                  </a:lnTo>
                  <a:cubicBezTo>
                    <a:pt x="2601" y="38"/>
                    <a:pt x="2532" y="1"/>
                    <a:pt x="2459" y="1"/>
                  </a:cubicBezTo>
                  <a:close/>
                </a:path>
              </a:pathLst>
            </a:custGeom>
            <a:solidFill>
              <a:srgbClr val="FFD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4;p18">
              <a:extLst>
                <a:ext uri="{FF2B5EF4-FFF2-40B4-BE49-F238E27FC236}">
                  <a16:creationId xmlns:a16="http://schemas.microsoft.com/office/drawing/2014/main" id="{3FDB936F-53CC-36DC-DCD7-2CB6A23C5D64}"/>
                </a:ext>
              </a:extLst>
            </p:cNvPr>
            <p:cNvSpPr/>
            <p:nvPr/>
          </p:nvSpPr>
          <p:spPr>
            <a:xfrm>
              <a:off x="5022645" y="3070327"/>
              <a:ext cx="149460" cy="245844"/>
            </a:xfrm>
            <a:custGeom>
              <a:avLst/>
              <a:gdLst/>
              <a:ahLst/>
              <a:cxnLst/>
              <a:rect l="l" t="t" r="r" b="b"/>
              <a:pathLst>
                <a:path w="1025" h="1686" extrusionOk="0">
                  <a:moveTo>
                    <a:pt x="191" y="0"/>
                  </a:moveTo>
                  <a:cubicBezTo>
                    <a:pt x="127" y="0"/>
                    <a:pt x="63" y="8"/>
                    <a:pt x="1" y="25"/>
                  </a:cubicBezTo>
                  <a:lnTo>
                    <a:pt x="1" y="1685"/>
                  </a:lnTo>
                  <a:cubicBezTo>
                    <a:pt x="344" y="1485"/>
                    <a:pt x="564" y="1352"/>
                    <a:pt x="564" y="1352"/>
                  </a:cubicBezTo>
                  <a:cubicBezTo>
                    <a:pt x="907" y="1152"/>
                    <a:pt x="1024" y="706"/>
                    <a:pt x="824" y="358"/>
                  </a:cubicBezTo>
                  <a:cubicBezTo>
                    <a:pt x="687" y="128"/>
                    <a:pt x="441" y="0"/>
                    <a:pt x="191" y="0"/>
                  </a:cubicBezTo>
                  <a:close/>
                </a:path>
              </a:pathLst>
            </a:custGeom>
            <a:solidFill>
              <a:srgbClr val="FFD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5;p18">
              <a:extLst>
                <a:ext uri="{FF2B5EF4-FFF2-40B4-BE49-F238E27FC236}">
                  <a16:creationId xmlns:a16="http://schemas.microsoft.com/office/drawing/2014/main" id="{08DED949-9C9D-979D-B05C-042DD4749D76}"/>
                </a:ext>
              </a:extLst>
            </p:cNvPr>
            <p:cNvSpPr/>
            <p:nvPr/>
          </p:nvSpPr>
          <p:spPr>
            <a:xfrm>
              <a:off x="4052985" y="2790366"/>
              <a:ext cx="1011956" cy="1457713"/>
            </a:xfrm>
            <a:custGeom>
              <a:avLst/>
              <a:gdLst/>
              <a:ahLst/>
              <a:cxnLst/>
              <a:rect l="l" t="t" r="r" b="b"/>
              <a:pathLst>
                <a:path w="6940" h="9997" extrusionOk="0">
                  <a:moveTo>
                    <a:pt x="0" y="1"/>
                  </a:moveTo>
                  <a:lnTo>
                    <a:pt x="0" y="6735"/>
                  </a:lnTo>
                  <a:cubicBezTo>
                    <a:pt x="25" y="6730"/>
                    <a:pt x="49" y="6730"/>
                    <a:pt x="73" y="6730"/>
                  </a:cubicBezTo>
                  <a:lnTo>
                    <a:pt x="2752" y="6730"/>
                  </a:lnTo>
                  <a:lnTo>
                    <a:pt x="2752" y="7004"/>
                  </a:lnTo>
                  <a:cubicBezTo>
                    <a:pt x="2752" y="7656"/>
                    <a:pt x="2223" y="8185"/>
                    <a:pt x="1572" y="8185"/>
                  </a:cubicBezTo>
                  <a:lnTo>
                    <a:pt x="1126" y="8185"/>
                  </a:lnTo>
                  <a:lnTo>
                    <a:pt x="1126" y="9453"/>
                  </a:lnTo>
                  <a:cubicBezTo>
                    <a:pt x="1293" y="9561"/>
                    <a:pt x="1543" y="9742"/>
                    <a:pt x="1817" y="9997"/>
                  </a:cubicBezTo>
                  <a:lnTo>
                    <a:pt x="6372" y="9997"/>
                  </a:lnTo>
                  <a:lnTo>
                    <a:pt x="6372" y="9664"/>
                  </a:lnTo>
                  <a:lnTo>
                    <a:pt x="6053" y="9850"/>
                  </a:lnTo>
                  <a:cubicBezTo>
                    <a:pt x="5994" y="9884"/>
                    <a:pt x="5930" y="9900"/>
                    <a:pt x="5867" y="9900"/>
                  </a:cubicBezTo>
                  <a:cubicBezTo>
                    <a:pt x="5740" y="9900"/>
                    <a:pt x="5617" y="9835"/>
                    <a:pt x="5549" y="9717"/>
                  </a:cubicBezTo>
                  <a:lnTo>
                    <a:pt x="5186" y="9105"/>
                  </a:lnTo>
                  <a:cubicBezTo>
                    <a:pt x="5084" y="8924"/>
                    <a:pt x="5142" y="8699"/>
                    <a:pt x="5319" y="8596"/>
                  </a:cubicBezTo>
                  <a:lnTo>
                    <a:pt x="6940" y="7646"/>
                  </a:lnTo>
                  <a:lnTo>
                    <a:pt x="6940" y="7636"/>
                  </a:lnTo>
                  <a:lnTo>
                    <a:pt x="5867" y="8263"/>
                  </a:lnTo>
                  <a:cubicBezTo>
                    <a:pt x="5807" y="8299"/>
                    <a:pt x="5742" y="8317"/>
                    <a:pt x="5676" y="8317"/>
                  </a:cubicBezTo>
                  <a:cubicBezTo>
                    <a:pt x="5550" y="8317"/>
                    <a:pt x="5426" y="8251"/>
                    <a:pt x="5358" y="8131"/>
                  </a:cubicBezTo>
                  <a:lnTo>
                    <a:pt x="5000" y="7519"/>
                  </a:lnTo>
                  <a:cubicBezTo>
                    <a:pt x="4897" y="7342"/>
                    <a:pt x="4956" y="7112"/>
                    <a:pt x="5133" y="7009"/>
                  </a:cubicBezTo>
                  <a:lnTo>
                    <a:pt x="6372" y="6284"/>
                  </a:lnTo>
                  <a:lnTo>
                    <a:pt x="6372" y="6044"/>
                  </a:lnTo>
                  <a:lnTo>
                    <a:pt x="5466" y="6573"/>
                  </a:lnTo>
                  <a:cubicBezTo>
                    <a:pt x="5407" y="6608"/>
                    <a:pt x="5343" y="6624"/>
                    <a:pt x="5279" y="6624"/>
                  </a:cubicBezTo>
                  <a:cubicBezTo>
                    <a:pt x="5153" y="6624"/>
                    <a:pt x="5030" y="6559"/>
                    <a:pt x="4961" y="6441"/>
                  </a:cubicBezTo>
                  <a:lnTo>
                    <a:pt x="4599" y="5829"/>
                  </a:lnTo>
                  <a:cubicBezTo>
                    <a:pt x="4496" y="5653"/>
                    <a:pt x="4555" y="5422"/>
                    <a:pt x="4731" y="5320"/>
                  </a:cubicBezTo>
                  <a:lnTo>
                    <a:pt x="6372" y="4360"/>
                  </a:lnTo>
                  <a:lnTo>
                    <a:pt x="63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226;p18">
              <a:extLst>
                <a:ext uri="{FF2B5EF4-FFF2-40B4-BE49-F238E27FC236}">
                  <a16:creationId xmlns:a16="http://schemas.microsoft.com/office/drawing/2014/main" id="{DC055E01-1A5C-95CE-174C-ACE84869036F}"/>
                </a:ext>
              </a:extLst>
            </p:cNvPr>
            <p:cNvSpPr/>
            <p:nvPr/>
          </p:nvSpPr>
          <p:spPr>
            <a:xfrm>
              <a:off x="4052985" y="2790366"/>
              <a:ext cx="929133" cy="58763"/>
            </a:xfrm>
            <a:custGeom>
              <a:avLst/>
              <a:gdLst/>
              <a:ahLst/>
              <a:cxnLst/>
              <a:rect l="l" t="t" r="r" b="b"/>
              <a:pathLst>
                <a:path w="6372" h="403" extrusionOk="0">
                  <a:moveTo>
                    <a:pt x="0" y="1"/>
                  </a:moveTo>
                  <a:lnTo>
                    <a:pt x="0" y="403"/>
                  </a:lnTo>
                  <a:lnTo>
                    <a:pt x="6372" y="403"/>
                  </a:lnTo>
                  <a:lnTo>
                    <a:pt x="6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7;p18">
              <a:extLst>
                <a:ext uri="{FF2B5EF4-FFF2-40B4-BE49-F238E27FC236}">
                  <a16:creationId xmlns:a16="http://schemas.microsoft.com/office/drawing/2014/main" id="{38FE291A-E91E-7C4A-3116-D9375F96C003}"/>
                </a:ext>
              </a:extLst>
            </p:cNvPr>
            <p:cNvSpPr/>
            <p:nvPr/>
          </p:nvSpPr>
          <p:spPr>
            <a:xfrm>
              <a:off x="4317782" y="4175739"/>
              <a:ext cx="705016" cy="210848"/>
            </a:xfrm>
            <a:custGeom>
              <a:avLst/>
              <a:gdLst/>
              <a:ahLst/>
              <a:cxnLst/>
              <a:rect l="l" t="t" r="r" b="b"/>
              <a:pathLst>
                <a:path w="4835" h="1446" extrusionOk="0">
                  <a:moveTo>
                    <a:pt x="1588" y="657"/>
                  </a:moveTo>
                  <a:cubicBezTo>
                    <a:pt x="1637" y="657"/>
                    <a:pt x="1671" y="696"/>
                    <a:pt x="1671" y="740"/>
                  </a:cubicBezTo>
                  <a:lnTo>
                    <a:pt x="1671" y="1181"/>
                  </a:lnTo>
                  <a:cubicBezTo>
                    <a:pt x="1671" y="1225"/>
                    <a:pt x="1637" y="1260"/>
                    <a:pt x="1588" y="1260"/>
                  </a:cubicBezTo>
                  <a:lnTo>
                    <a:pt x="1147" y="1260"/>
                  </a:lnTo>
                  <a:cubicBezTo>
                    <a:pt x="1103" y="1260"/>
                    <a:pt x="1069" y="1225"/>
                    <a:pt x="1069" y="1181"/>
                  </a:cubicBezTo>
                  <a:lnTo>
                    <a:pt x="1069" y="740"/>
                  </a:lnTo>
                  <a:cubicBezTo>
                    <a:pt x="1069" y="696"/>
                    <a:pt x="1103" y="657"/>
                    <a:pt x="1147" y="657"/>
                  </a:cubicBezTo>
                  <a:close/>
                  <a:moveTo>
                    <a:pt x="4835" y="1"/>
                  </a:moveTo>
                  <a:lnTo>
                    <a:pt x="4556" y="163"/>
                  </a:lnTo>
                  <a:lnTo>
                    <a:pt x="4556" y="496"/>
                  </a:lnTo>
                  <a:lnTo>
                    <a:pt x="1" y="496"/>
                  </a:lnTo>
                  <a:cubicBezTo>
                    <a:pt x="261" y="740"/>
                    <a:pt x="545" y="1054"/>
                    <a:pt x="775" y="1446"/>
                  </a:cubicBezTo>
                  <a:lnTo>
                    <a:pt x="4242" y="1446"/>
                  </a:lnTo>
                  <a:cubicBezTo>
                    <a:pt x="4355" y="1446"/>
                    <a:pt x="4463" y="1411"/>
                    <a:pt x="4556" y="1353"/>
                  </a:cubicBezTo>
                  <a:cubicBezTo>
                    <a:pt x="4722" y="1250"/>
                    <a:pt x="4835" y="1064"/>
                    <a:pt x="4835" y="853"/>
                  </a:cubicBezTo>
                  <a:lnTo>
                    <a:pt x="4835" y="1"/>
                  </a:lnTo>
                  <a:close/>
                </a:path>
              </a:pathLst>
            </a:custGeom>
            <a:solidFill>
              <a:srgbClr val="BFC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8;p18">
              <a:extLst>
                <a:ext uri="{FF2B5EF4-FFF2-40B4-BE49-F238E27FC236}">
                  <a16:creationId xmlns:a16="http://schemas.microsoft.com/office/drawing/2014/main" id="{3BDD7F2E-E428-221C-8ECB-2A0535A1915A}"/>
                </a:ext>
              </a:extLst>
            </p:cNvPr>
            <p:cNvSpPr/>
            <p:nvPr/>
          </p:nvSpPr>
          <p:spPr>
            <a:xfrm>
              <a:off x="4981963" y="3648040"/>
              <a:ext cx="40828" cy="58763"/>
            </a:xfrm>
            <a:custGeom>
              <a:avLst/>
              <a:gdLst/>
              <a:ahLst/>
              <a:cxnLst/>
              <a:rect l="l" t="t" r="r" b="b"/>
              <a:pathLst>
                <a:path w="280" h="403" extrusionOk="0">
                  <a:moveTo>
                    <a:pt x="280" y="1"/>
                  </a:moveTo>
                  <a:lnTo>
                    <a:pt x="1" y="162"/>
                  </a:lnTo>
                  <a:lnTo>
                    <a:pt x="1" y="402"/>
                  </a:lnTo>
                  <a:lnTo>
                    <a:pt x="280" y="241"/>
                  </a:lnTo>
                  <a:lnTo>
                    <a:pt x="280" y="1"/>
                  </a:lnTo>
                  <a:close/>
                </a:path>
              </a:pathLst>
            </a:custGeom>
            <a:solidFill>
              <a:srgbClr val="BFC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9;p18">
              <a:extLst>
                <a:ext uri="{FF2B5EF4-FFF2-40B4-BE49-F238E27FC236}">
                  <a16:creationId xmlns:a16="http://schemas.microsoft.com/office/drawing/2014/main" id="{504D5397-DD7D-E66C-B83A-51443D9ABC11}"/>
                </a:ext>
              </a:extLst>
            </p:cNvPr>
            <p:cNvSpPr/>
            <p:nvPr/>
          </p:nvSpPr>
          <p:spPr>
            <a:xfrm>
              <a:off x="4012157" y="2651843"/>
              <a:ext cx="1010644" cy="1132108"/>
            </a:xfrm>
            <a:custGeom>
              <a:avLst/>
              <a:gdLst/>
              <a:ahLst/>
              <a:cxnLst/>
              <a:rect l="l" t="t" r="r" b="b"/>
              <a:pathLst>
                <a:path w="6931" h="7764" extrusionOk="0">
                  <a:moveTo>
                    <a:pt x="593" y="1"/>
                  </a:moveTo>
                  <a:cubicBezTo>
                    <a:pt x="265" y="1"/>
                    <a:pt x="1" y="270"/>
                    <a:pt x="1" y="593"/>
                  </a:cubicBezTo>
                  <a:lnTo>
                    <a:pt x="1" y="7763"/>
                  </a:lnTo>
                  <a:cubicBezTo>
                    <a:pt x="84" y="7724"/>
                    <a:pt x="177" y="7695"/>
                    <a:pt x="280" y="7685"/>
                  </a:cubicBezTo>
                  <a:lnTo>
                    <a:pt x="280" y="951"/>
                  </a:lnTo>
                  <a:lnTo>
                    <a:pt x="6652" y="951"/>
                  </a:lnTo>
                  <a:lnTo>
                    <a:pt x="6652" y="5310"/>
                  </a:lnTo>
                  <a:lnTo>
                    <a:pt x="6931" y="5148"/>
                  </a:lnTo>
                  <a:lnTo>
                    <a:pt x="6931" y="4555"/>
                  </a:lnTo>
                  <a:lnTo>
                    <a:pt x="6931" y="2895"/>
                  </a:lnTo>
                  <a:cubicBezTo>
                    <a:pt x="6931" y="1553"/>
                    <a:pt x="6931" y="593"/>
                    <a:pt x="6931" y="593"/>
                  </a:cubicBezTo>
                  <a:cubicBezTo>
                    <a:pt x="6931" y="270"/>
                    <a:pt x="6666" y="1"/>
                    <a:pt x="6338" y="1"/>
                  </a:cubicBezTo>
                  <a:close/>
                </a:path>
              </a:pathLst>
            </a:custGeom>
            <a:solidFill>
              <a:srgbClr val="BFC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30;p18">
              <a:extLst>
                <a:ext uri="{FF2B5EF4-FFF2-40B4-BE49-F238E27FC236}">
                  <a16:creationId xmlns:a16="http://schemas.microsoft.com/office/drawing/2014/main" id="{CB7E6BD0-9F72-B20E-7EDB-1EC0EC6FD702}"/>
                </a:ext>
              </a:extLst>
            </p:cNvPr>
            <p:cNvSpPr/>
            <p:nvPr/>
          </p:nvSpPr>
          <p:spPr>
            <a:xfrm>
              <a:off x="3947999" y="3771690"/>
              <a:ext cx="1034120" cy="1099883"/>
            </a:xfrm>
            <a:custGeom>
              <a:avLst/>
              <a:gdLst/>
              <a:ahLst/>
              <a:cxnLst/>
              <a:rect l="l" t="t" r="r" b="b"/>
              <a:pathLst>
                <a:path w="7092" h="7543" extrusionOk="0">
                  <a:moveTo>
                    <a:pt x="793" y="0"/>
                  </a:moveTo>
                  <a:cubicBezTo>
                    <a:pt x="769" y="0"/>
                    <a:pt x="745" y="0"/>
                    <a:pt x="720" y="5"/>
                  </a:cubicBezTo>
                  <a:cubicBezTo>
                    <a:pt x="617" y="15"/>
                    <a:pt x="524" y="44"/>
                    <a:pt x="441" y="83"/>
                  </a:cubicBezTo>
                  <a:cubicBezTo>
                    <a:pt x="181" y="216"/>
                    <a:pt x="0" y="485"/>
                    <a:pt x="0" y="793"/>
                  </a:cubicBezTo>
                  <a:lnTo>
                    <a:pt x="0" y="1455"/>
                  </a:lnTo>
                  <a:lnTo>
                    <a:pt x="0" y="7542"/>
                  </a:lnTo>
                  <a:lnTo>
                    <a:pt x="5186" y="7542"/>
                  </a:lnTo>
                  <a:lnTo>
                    <a:pt x="5186" y="6798"/>
                  </a:lnTo>
                  <a:lnTo>
                    <a:pt x="6097" y="6156"/>
                  </a:lnTo>
                  <a:cubicBezTo>
                    <a:pt x="6719" y="5715"/>
                    <a:pt x="7092" y="5000"/>
                    <a:pt x="7092" y="4241"/>
                  </a:cubicBezTo>
                  <a:lnTo>
                    <a:pt x="7092" y="4124"/>
                  </a:lnTo>
                  <a:cubicBezTo>
                    <a:pt x="6999" y="4182"/>
                    <a:pt x="6891" y="4217"/>
                    <a:pt x="6778" y="4217"/>
                  </a:cubicBezTo>
                  <a:lnTo>
                    <a:pt x="4099" y="4217"/>
                  </a:lnTo>
                  <a:lnTo>
                    <a:pt x="3683" y="5074"/>
                  </a:lnTo>
                  <a:cubicBezTo>
                    <a:pt x="3590" y="4755"/>
                    <a:pt x="3463" y="4471"/>
                    <a:pt x="3311" y="4217"/>
                  </a:cubicBezTo>
                  <a:cubicBezTo>
                    <a:pt x="3081" y="3825"/>
                    <a:pt x="2797" y="3511"/>
                    <a:pt x="2537" y="3267"/>
                  </a:cubicBezTo>
                  <a:cubicBezTo>
                    <a:pt x="2263" y="3012"/>
                    <a:pt x="2013" y="2831"/>
                    <a:pt x="1846" y="2723"/>
                  </a:cubicBezTo>
                  <a:lnTo>
                    <a:pt x="1846" y="1455"/>
                  </a:lnTo>
                  <a:lnTo>
                    <a:pt x="2292" y="1455"/>
                  </a:lnTo>
                  <a:cubicBezTo>
                    <a:pt x="2943" y="1455"/>
                    <a:pt x="3472" y="926"/>
                    <a:pt x="3472" y="274"/>
                  </a:cubicBezTo>
                  <a:lnTo>
                    <a:pt x="3472" y="0"/>
                  </a:lnTo>
                  <a:close/>
                </a:path>
              </a:pathLst>
            </a:custGeom>
            <a:solidFill>
              <a:srgbClr val="FFD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31;p18">
              <a:extLst>
                <a:ext uri="{FF2B5EF4-FFF2-40B4-BE49-F238E27FC236}">
                  <a16:creationId xmlns:a16="http://schemas.microsoft.com/office/drawing/2014/main" id="{C1DEA769-6E2E-8938-6A5E-BFB6A7A680D4}"/>
                </a:ext>
              </a:extLst>
            </p:cNvPr>
            <p:cNvSpPr/>
            <p:nvPr/>
          </p:nvSpPr>
          <p:spPr>
            <a:xfrm>
              <a:off x="3907171" y="4871415"/>
              <a:ext cx="948527" cy="272091"/>
            </a:xfrm>
            <a:custGeom>
              <a:avLst/>
              <a:gdLst/>
              <a:ahLst/>
              <a:cxnLst/>
              <a:rect l="l" t="t" r="r" b="b"/>
              <a:pathLst>
                <a:path w="6505" h="1866" extrusionOk="0">
                  <a:moveTo>
                    <a:pt x="5873" y="598"/>
                  </a:moveTo>
                  <a:cubicBezTo>
                    <a:pt x="6054" y="598"/>
                    <a:pt x="6201" y="749"/>
                    <a:pt x="6201" y="931"/>
                  </a:cubicBezTo>
                  <a:cubicBezTo>
                    <a:pt x="6201" y="1117"/>
                    <a:pt x="6054" y="1264"/>
                    <a:pt x="5873" y="1264"/>
                  </a:cubicBezTo>
                  <a:cubicBezTo>
                    <a:pt x="5687" y="1264"/>
                    <a:pt x="5540" y="1117"/>
                    <a:pt x="5540" y="931"/>
                  </a:cubicBezTo>
                  <a:cubicBezTo>
                    <a:pt x="5540" y="749"/>
                    <a:pt x="5687" y="598"/>
                    <a:pt x="5873" y="598"/>
                  </a:cubicBezTo>
                  <a:close/>
                  <a:moveTo>
                    <a:pt x="1" y="0"/>
                  </a:moveTo>
                  <a:lnTo>
                    <a:pt x="1" y="1866"/>
                  </a:lnTo>
                  <a:lnTo>
                    <a:pt x="6505" y="1866"/>
                  </a:lnTo>
                  <a:lnTo>
                    <a:pt x="65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2;p18">
              <a:extLst>
                <a:ext uri="{FF2B5EF4-FFF2-40B4-BE49-F238E27FC236}">
                  <a16:creationId xmlns:a16="http://schemas.microsoft.com/office/drawing/2014/main" id="{3B0A1171-E6DB-79F7-A6E0-9EF08E65F22E}"/>
                </a:ext>
              </a:extLst>
            </p:cNvPr>
            <p:cNvSpPr/>
            <p:nvPr/>
          </p:nvSpPr>
          <p:spPr>
            <a:xfrm>
              <a:off x="4714833" y="4958466"/>
              <a:ext cx="96675" cy="97259"/>
            </a:xfrm>
            <a:custGeom>
              <a:avLst/>
              <a:gdLst/>
              <a:ahLst/>
              <a:cxnLst/>
              <a:rect l="l" t="t" r="r" b="b"/>
              <a:pathLst>
                <a:path w="663" h="667" extrusionOk="0">
                  <a:moveTo>
                    <a:pt x="334" y="1"/>
                  </a:moveTo>
                  <a:cubicBezTo>
                    <a:pt x="148" y="1"/>
                    <a:pt x="1" y="152"/>
                    <a:pt x="1" y="334"/>
                  </a:cubicBezTo>
                  <a:cubicBezTo>
                    <a:pt x="1" y="520"/>
                    <a:pt x="148" y="667"/>
                    <a:pt x="334" y="667"/>
                  </a:cubicBezTo>
                  <a:cubicBezTo>
                    <a:pt x="515" y="667"/>
                    <a:pt x="662" y="520"/>
                    <a:pt x="662" y="334"/>
                  </a:cubicBezTo>
                  <a:cubicBezTo>
                    <a:pt x="662" y="152"/>
                    <a:pt x="515" y="1"/>
                    <a:pt x="334" y="1"/>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33;p18">
              <a:extLst>
                <a:ext uri="{FF2B5EF4-FFF2-40B4-BE49-F238E27FC236}">
                  <a16:creationId xmlns:a16="http://schemas.microsoft.com/office/drawing/2014/main" id="{067A7A51-B011-4B0C-5A06-76C18216784F}"/>
                </a:ext>
              </a:extLst>
            </p:cNvPr>
            <p:cNvSpPr/>
            <p:nvPr/>
          </p:nvSpPr>
          <p:spPr>
            <a:xfrm>
              <a:off x="4473511" y="4271539"/>
              <a:ext cx="87926" cy="87926"/>
            </a:xfrm>
            <a:custGeom>
              <a:avLst/>
              <a:gdLst/>
              <a:ahLst/>
              <a:cxnLst/>
              <a:rect l="l" t="t" r="r" b="b"/>
              <a:pathLst>
                <a:path w="603" h="603" extrusionOk="0">
                  <a:moveTo>
                    <a:pt x="79" y="0"/>
                  </a:moveTo>
                  <a:cubicBezTo>
                    <a:pt x="35" y="0"/>
                    <a:pt x="1" y="39"/>
                    <a:pt x="1" y="83"/>
                  </a:cubicBezTo>
                  <a:lnTo>
                    <a:pt x="1" y="524"/>
                  </a:lnTo>
                  <a:cubicBezTo>
                    <a:pt x="1" y="568"/>
                    <a:pt x="35" y="603"/>
                    <a:pt x="79" y="603"/>
                  </a:cubicBezTo>
                  <a:lnTo>
                    <a:pt x="520" y="603"/>
                  </a:lnTo>
                  <a:cubicBezTo>
                    <a:pt x="569" y="603"/>
                    <a:pt x="603" y="568"/>
                    <a:pt x="603" y="524"/>
                  </a:cubicBezTo>
                  <a:lnTo>
                    <a:pt x="603" y="83"/>
                  </a:lnTo>
                  <a:cubicBezTo>
                    <a:pt x="603" y="39"/>
                    <a:pt x="569" y="0"/>
                    <a:pt x="520" y="0"/>
                  </a:cubicBezTo>
                  <a:close/>
                </a:path>
              </a:pathLst>
            </a:custGeom>
            <a:solidFill>
              <a:srgbClr val="A2A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4;p18">
              <a:extLst>
                <a:ext uri="{FF2B5EF4-FFF2-40B4-BE49-F238E27FC236}">
                  <a16:creationId xmlns:a16="http://schemas.microsoft.com/office/drawing/2014/main" id="{FF36C8C8-46E3-A474-9C6C-695D807EC5CA}"/>
                </a:ext>
              </a:extLst>
            </p:cNvPr>
            <p:cNvSpPr/>
            <p:nvPr/>
          </p:nvSpPr>
          <p:spPr>
            <a:xfrm>
              <a:off x="4430642" y="4386440"/>
              <a:ext cx="115194" cy="125109"/>
            </a:xfrm>
            <a:custGeom>
              <a:avLst/>
              <a:gdLst/>
              <a:ahLst/>
              <a:cxnLst/>
              <a:rect l="l" t="t" r="r" b="b"/>
              <a:pathLst>
                <a:path w="790" h="858" extrusionOk="0">
                  <a:moveTo>
                    <a:pt x="1" y="1"/>
                  </a:moveTo>
                  <a:cubicBezTo>
                    <a:pt x="153" y="255"/>
                    <a:pt x="280" y="539"/>
                    <a:pt x="373" y="858"/>
                  </a:cubicBezTo>
                  <a:lnTo>
                    <a:pt x="789" y="1"/>
                  </a:lnTo>
                  <a:close/>
                </a:path>
              </a:pathLst>
            </a:custGeom>
            <a:solidFill>
              <a:srgbClr val="FFC3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5;p18">
              <a:extLst>
                <a:ext uri="{FF2B5EF4-FFF2-40B4-BE49-F238E27FC236}">
                  <a16:creationId xmlns:a16="http://schemas.microsoft.com/office/drawing/2014/main" id="{3DC7E9E7-3C92-A74B-7D15-21DAB637D6FF}"/>
                </a:ext>
              </a:extLst>
            </p:cNvPr>
            <p:cNvSpPr/>
            <p:nvPr/>
          </p:nvSpPr>
          <p:spPr>
            <a:xfrm>
              <a:off x="4078648" y="2806113"/>
              <a:ext cx="24351" cy="27267"/>
            </a:xfrm>
            <a:custGeom>
              <a:avLst/>
              <a:gdLst/>
              <a:ahLst/>
              <a:cxnLst/>
              <a:rect l="l" t="t" r="r" b="b"/>
              <a:pathLst>
                <a:path w="167" h="187" extrusionOk="0">
                  <a:moveTo>
                    <a:pt x="0" y="1"/>
                  </a:moveTo>
                  <a:lnTo>
                    <a:pt x="0" y="187"/>
                  </a:lnTo>
                  <a:lnTo>
                    <a:pt x="167" y="94"/>
                  </a:lnTo>
                  <a:lnTo>
                    <a:pt x="0"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6;p18">
              <a:extLst>
                <a:ext uri="{FF2B5EF4-FFF2-40B4-BE49-F238E27FC236}">
                  <a16:creationId xmlns:a16="http://schemas.microsoft.com/office/drawing/2014/main" id="{DB9AB4B5-DDBC-E4F6-B76C-B81A09D81108}"/>
                </a:ext>
              </a:extLst>
            </p:cNvPr>
            <p:cNvSpPr/>
            <p:nvPr/>
          </p:nvSpPr>
          <p:spPr>
            <a:xfrm>
              <a:off x="4144264" y="2806113"/>
              <a:ext cx="24497" cy="27267"/>
            </a:xfrm>
            <a:custGeom>
              <a:avLst/>
              <a:gdLst/>
              <a:ahLst/>
              <a:cxnLst/>
              <a:rect l="l" t="t" r="r" b="b"/>
              <a:pathLst>
                <a:path w="168" h="187" extrusionOk="0">
                  <a:moveTo>
                    <a:pt x="1" y="1"/>
                  </a:moveTo>
                  <a:lnTo>
                    <a:pt x="1" y="187"/>
                  </a:lnTo>
                  <a:lnTo>
                    <a:pt x="167" y="94"/>
                  </a:lnTo>
                  <a:lnTo>
                    <a:pt x="1"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7;p18">
              <a:extLst>
                <a:ext uri="{FF2B5EF4-FFF2-40B4-BE49-F238E27FC236}">
                  <a16:creationId xmlns:a16="http://schemas.microsoft.com/office/drawing/2014/main" id="{D326FF50-9264-C923-A55D-66C4AD618927}"/>
                </a:ext>
              </a:extLst>
            </p:cNvPr>
            <p:cNvSpPr/>
            <p:nvPr/>
          </p:nvSpPr>
          <p:spPr>
            <a:xfrm>
              <a:off x="4111456" y="2806113"/>
              <a:ext cx="24497" cy="27267"/>
            </a:xfrm>
            <a:custGeom>
              <a:avLst/>
              <a:gdLst/>
              <a:ahLst/>
              <a:cxnLst/>
              <a:rect l="l" t="t" r="r" b="b"/>
              <a:pathLst>
                <a:path w="168" h="187" extrusionOk="0">
                  <a:moveTo>
                    <a:pt x="1" y="1"/>
                  </a:moveTo>
                  <a:lnTo>
                    <a:pt x="1" y="187"/>
                  </a:lnTo>
                  <a:lnTo>
                    <a:pt x="167" y="94"/>
                  </a:lnTo>
                  <a:lnTo>
                    <a:pt x="1"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8;p18">
              <a:extLst>
                <a:ext uri="{FF2B5EF4-FFF2-40B4-BE49-F238E27FC236}">
                  <a16:creationId xmlns:a16="http://schemas.microsoft.com/office/drawing/2014/main" id="{EDD4DAF3-33F8-3B54-EB5A-B6A9A225DCEF}"/>
                </a:ext>
              </a:extLst>
            </p:cNvPr>
            <p:cNvSpPr/>
            <p:nvPr/>
          </p:nvSpPr>
          <p:spPr>
            <a:xfrm>
              <a:off x="4177218" y="2806113"/>
              <a:ext cx="23622" cy="27267"/>
            </a:xfrm>
            <a:custGeom>
              <a:avLst/>
              <a:gdLst/>
              <a:ahLst/>
              <a:cxnLst/>
              <a:rect l="l" t="t" r="r" b="b"/>
              <a:pathLst>
                <a:path w="162" h="187" extrusionOk="0">
                  <a:moveTo>
                    <a:pt x="0" y="1"/>
                  </a:moveTo>
                  <a:lnTo>
                    <a:pt x="0" y="187"/>
                  </a:lnTo>
                  <a:lnTo>
                    <a:pt x="162" y="94"/>
                  </a:lnTo>
                  <a:lnTo>
                    <a:pt x="0"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9;p18">
              <a:extLst>
                <a:ext uri="{FF2B5EF4-FFF2-40B4-BE49-F238E27FC236}">
                  <a16:creationId xmlns:a16="http://schemas.microsoft.com/office/drawing/2014/main" id="{8EC6FF1C-523A-1DEB-B52F-A9A8EADA9A70}"/>
                </a:ext>
              </a:extLst>
            </p:cNvPr>
            <p:cNvSpPr/>
            <p:nvPr/>
          </p:nvSpPr>
          <p:spPr>
            <a:xfrm>
              <a:off x="4884851" y="2806842"/>
              <a:ext cx="81511" cy="25809"/>
            </a:xfrm>
            <a:custGeom>
              <a:avLst/>
              <a:gdLst/>
              <a:ahLst/>
              <a:cxnLst/>
              <a:rect l="l" t="t" r="r" b="b"/>
              <a:pathLst>
                <a:path w="559" h="177" extrusionOk="0">
                  <a:moveTo>
                    <a:pt x="1" y="1"/>
                  </a:moveTo>
                  <a:lnTo>
                    <a:pt x="1" y="177"/>
                  </a:lnTo>
                  <a:lnTo>
                    <a:pt x="559" y="177"/>
                  </a:lnTo>
                  <a:lnTo>
                    <a:pt x="559"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40;p18">
              <a:extLst>
                <a:ext uri="{FF2B5EF4-FFF2-40B4-BE49-F238E27FC236}">
                  <a16:creationId xmlns:a16="http://schemas.microsoft.com/office/drawing/2014/main" id="{F12CF477-A54B-FBD4-444F-BA7528FDEEEE}"/>
                </a:ext>
              </a:extLst>
            </p:cNvPr>
            <p:cNvSpPr/>
            <p:nvPr/>
          </p:nvSpPr>
          <p:spPr>
            <a:xfrm>
              <a:off x="4884851" y="2806842"/>
              <a:ext cx="23768" cy="25809"/>
            </a:xfrm>
            <a:custGeom>
              <a:avLst/>
              <a:gdLst/>
              <a:ahLst/>
              <a:cxnLst/>
              <a:rect l="l" t="t" r="r" b="b"/>
              <a:pathLst>
                <a:path w="163" h="177" extrusionOk="0">
                  <a:moveTo>
                    <a:pt x="1" y="1"/>
                  </a:moveTo>
                  <a:lnTo>
                    <a:pt x="1" y="177"/>
                  </a:lnTo>
                  <a:lnTo>
                    <a:pt x="162" y="177"/>
                  </a:lnTo>
                  <a:lnTo>
                    <a:pt x="1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41;p18">
              <a:extLst>
                <a:ext uri="{FF2B5EF4-FFF2-40B4-BE49-F238E27FC236}">
                  <a16:creationId xmlns:a16="http://schemas.microsoft.com/office/drawing/2014/main" id="{DBA3CFB2-B2A2-CB48-D0E3-5CC0B22C5DE9}"/>
                </a:ext>
              </a:extLst>
            </p:cNvPr>
            <p:cNvSpPr/>
            <p:nvPr/>
          </p:nvSpPr>
          <p:spPr>
            <a:xfrm>
              <a:off x="4398563" y="4083731"/>
              <a:ext cx="62992" cy="108632"/>
            </a:xfrm>
            <a:custGeom>
              <a:avLst/>
              <a:gdLst/>
              <a:ahLst/>
              <a:cxnLst/>
              <a:rect l="l" t="t" r="r" b="b"/>
              <a:pathLst>
                <a:path w="432" h="745" extrusionOk="0">
                  <a:moveTo>
                    <a:pt x="93" y="0"/>
                  </a:moveTo>
                  <a:lnTo>
                    <a:pt x="0" y="88"/>
                  </a:lnTo>
                  <a:lnTo>
                    <a:pt x="260" y="372"/>
                  </a:lnTo>
                  <a:lnTo>
                    <a:pt x="0" y="661"/>
                  </a:lnTo>
                  <a:lnTo>
                    <a:pt x="93" y="745"/>
                  </a:lnTo>
                  <a:lnTo>
                    <a:pt x="431" y="372"/>
                  </a:lnTo>
                  <a:lnTo>
                    <a:pt x="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42;p18">
              <a:extLst>
                <a:ext uri="{FF2B5EF4-FFF2-40B4-BE49-F238E27FC236}">
                  <a16:creationId xmlns:a16="http://schemas.microsoft.com/office/drawing/2014/main" id="{5CC530EC-9AC9-15A3-1FF3-7A7D746AAE89}"/>
                </a:ext>
              </a:extLst>
            </p:cNvPr>
            <p:cNvSpPr/>
            <p:nvPr/>
          </p:nvSpPr>
          <p:spPr>
            <a:xfrm>
              <a:off x="4518567" y="4083731"/>
              <a:ext cx="63721" cy="108632"/>
            </a:xfrm>
            <a:custGeom>
              <a:avLst/>
              <a:gdLst/>
              <a:ahLst/>
              <a:cxnLst/>
              <a:rect l="l" t="t" r="r" b="b"/>
              <a:pathLst>
                <a:path w="437" h="745" extrusionOk="0">
                  <a:moveTo>
                    <a:pt x="98" y="0"/>
                  </a:moveTo>
                  <a:lnTo>
                    <a:pt x="0" y="88"/>
                  </a:lnTo>
                  <a:lnTo>
                    <a:pt x="260" y="372"/>
                  </a:lnTo>
                  <a:lnTo>
                    <a:pt x="0" y="661"/>
                  </a:lnTo>
                  <a:lnTo>
                    <a:pt x="98" y="745"/>
                  </a:lnTo>
                  <a:lnTo>
                    <a:pt x="436" y="372"/>
                  </a:lnTo>
                  <a:lnTo>
                    <a:pt x="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43;p18">
              <a:extLst>
                <a:ext uri="{FF2B5EF4-FFF2-40B4-BE49-F238E27FC236}">
                  <a16:creationId xmlns:a16="http://schemas.microsoft.com/office/drawing/2014/main" id="{BD94D9D4-377F-B502-DE73-651DD5BD08EE}"/>
                </a:ext>
              </a:extLst>
            </p:cNvPr>
            <p:cNvSpPr/>
            <p:nvPr/>
          </p:nvSpPr>
          <p:spPr>
            <a:xfrm>
              <a:off x="4458492" y="4083731"/>
              <a:ext cx="62992" cy="108632"/>
            </a:xfrm>
            <a:custGeom>
              <a:avLst/>
              <a:gdLst/>
              <a:ahLst/>
              <a:cxnLst/>
              <a:rect l="l" t="t" r="r" b="b"/>
              <a:pathLst>
                <a:path w="432" h="745" extrusionOk="0">
                  <a:moveTo>
                    <a:pt x="99" y="0"/>
                  </a:moveTo>
                  <a:lnTo>
                    <a:pt x="1" y="88"/>
                  </a:lnTo>
                  <a:lnTo>
                    <a:pt x="260" y="372"/>
                  </a:lnTo>
                  <a:lnTo>
                    <a:pt x="1" y="661"/>
                  </a:lnTo>
                  <a:lnTo>
                    <a:pt x="99" y="745"/>
                  </a:lnTo>
                  <a:lnTo>
                    <a:pt x="432" y="372"/>
                  </a:lnTo>
                  <a:lnTo>
                    <a:pt x="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4;p18">
              <a:extLst>
                <a:ext uri="{FF2B5EF4-FFF2-40B4-BE49-F238E27FC236}">
                  <a16:creationId xmlns:a16="http://schemas.microsoft.com/office/drawing/2014/main" id="{EB1F9AF6-A780-47AD-A001-2C187E5ED747}"/>
                </a:ext>
              </a:extLst>
            </p:cNvPr>
            <p:cNvSpPr/>
            <p:nvPr/>
          </p:nvSpPr>
          <p:spPr>
            <a:xfrm>
              <a:off x="4579226" y="4083731"/>
              <a:ext cx="62992" cy="108632"/>
            </a:xfrm>
            <a:custGeom>
              <a:avLst/>
              <a:gdLst/>
              <a:ahLst/>
              <a:cxnLst/>
              <a:rect l="l" t="t" r="r" b="b"/>
              <a:pathLst>
                <a:path w="432" h="745" extrusionOk="0">
                  <a:moveTo>
                    <a:pt x="93" y="0"/>
                  </a:moveTo>
                  <a:lnTo>
                    <a:pt x="0" y="88"/>
                  </a:lnTo>
                  <a:lnTo>
                    <a:pt x="255" y="372"/>
                  </a:lnTo>
                  <a:lnTo>
                    <a:pt x="0" y="661"/>
                  </a:lnTo>
                  <a:lnTo>
                    <a:pt x="93" y="745"/>
                  </a:lnTo>
                  <a:lnTo>
                    <a:pt x="431" y="372"/>
                  </a:lnTo>
                  <a:lnTo>
                    <a:pt x="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5;p18">
              <a:extLst>
                <a:ext uri="{FF2B5EF4-FFF2-40B4-BE49-F238E27FC236}">
                  <a16:creationId xmlns:a16="http://schemas.microsoft.com/office/drawing/2014/main" id="{01824001-8BD6-F3DF-A76B-C7C7935F55F2}"/>
                </a:ext>
              </a:extLst>
            </p:cNvPr>
            <p:cNvSpPr/>
            <p:nvPr/>
          </p:nvSpPr>
          <p:spPr>
            <a:xfrm>
              <a:off x="4408478" y="2731165"/>
              <a:ext cx="217264" cy="14436"/>
            </a:xfrm>
            <a:custGeom>
              <a:avLst/>
              <a:gdLst/>
              <a:ahLst/>
              <a:cxnLst/>
              <a:rect l="l" t="t" r="r" b="b"/>
              <a:pathLst>
                <a:path w="1490" h="99" extrusionOk="0">
                  <a:moveTo>
                    <a:pt x="50" y="0"/>
                  </a:moveTo>
                  <a:cubicBezTo>
                    <a:pt x="25" y="0"/>
                    <a:pt x="1" y="25"/>
                    <a:pt x="1" y="49"/>
                  </a:cubicBezTo>
                  <a:cubicBezTo>
                    <a:pt x="1" y="79"/>
                    <a:pt x="25" y="98"/>
                    <a:pt x="50" y="98"/>
                  </a:cubicBezTo>
                  <a:lnTo>
                    <a:pt x="1441" y="98"/>
                  </a:lnTo>
                  <a:cubicBezTo>
                    <a:pt x="1470" y="98"/>
                    <a:pt x="1490" y="79"/>
                    <a:pt x="1490" y="49"/>
                  </a:cubicBezTo>
                  <a:cubicBezTo>
                    <a:pt x="1490" y="25"/>
                    <a:pt x="1470" y="0"/>
                    <a:pt x="1441" y="0"/>
                  </a:cubicBezTo>
                  <a:close/>
                </a:path>
              </a:pathLst>
            </a:custGeom>
            <a:solidFill>
              <a:srgbClr val="A2A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6;p18">
              <a:extLst>
                <a:ext uri="{FF2B5EF4-FFF2-40B4-BE49-F238E27FC236}">
                  <a16:creationId xmlns:a16="http://schemas.microsoft.com/office/drawing/2014/main" id="{6703FB0C-42E8-5C56-2901-780A3240DF49}"/>
                </a:ext>
              </a:extLst>
            </p:cNvPr>
            <p:cNvSpPr/>
            <p:nvPr/>
          </p:nvSpPr>
          <p:spPr>
            <a:xfrm>
              <a:off x="4505736" y="2685526"/>
              <a:ext cx="22893" cy="22893"/>
            </a:xfrm>
            <a:custGeom>
              <a:avLst/>
              <a:gdLst/>
              <a:ahLst/>
              <a:cxnLst/>
              <a:rect l="l" t="t" r="r" b="b"/>
              <a:pathLst>
                <a:path w="157" h="157" extrusionOk="0">
                  <a:moveTo>
                    <a:pt x="78" y="0"/>
                  </a:moveTo>
                  <a:cubicBezTo>
                    <a:pt x="34" y="0"/>
                    <a:pt x="0" y="34"/>
                    <a:pt x="0" y="78"/>
                  </a:cubicBezTo>
                  <a:cubicBezTo>
                    <a:pt x="0" y="122"/>
                    <a:pt x="34" y="157"/>
                    <a:pt x="78" y="157"/>
                  </a:cubicBezTo>
                  <a:cubicBezTo>
                    <a:pt x="122" y="157"/>
                    <a:pt x="157" y="122"/>
                    <a:pt x="157" y="78"/>
                  </a:cubicBezTo>
                  <a:cubicBezTo>
                    <a:pt x="157" y="34"/>
                    <a:pt x="122" y="0"/>
                    <a:pt x="78" y="0"/>
                  </a:cubicBezTo>
                  <a:close/>
                </a:path>
              </a:pathLst>
            </a:custGeom>
            <a:solidFill>
              <a:srgbClr val="A2A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268;p18">
            <a:extLst>
              <a:ext uri="{FF2B5EF4-FFF2-40B4-BE49-F238E27FC236}">
                <a16:creationId xmlns:a16="http://schemas.microsoft.com/office/drawing/2014/main" id="{FF561E56-B8DA-AB2A-4B9B-D68704AC0946}"/>
              </a:ext>
            </a:extLst>
          </p:cNvPr>
          <p:cNvSpPr/>
          <p:nvPr/>
        </p:nvSpPr>
        <p:spPr>
          <a:xfrm flipH="1">
            <a:off x="317977" y="872837"/>
            <a:ext cx="1194342" cy="1193466"/>
          </a:xfrm>
          <a:custGeom>
            <a:avLst/>
            <a:gdLst/>
            <a:ahLst/>
            <a:cxnLst/>
            <a:rect l="l" t="t" r="r" b="b"/>
            <a:pathLst>
              <a:path w="6819" h="6814" extrusionOk="0">
                <a:moveTo>
                  <a:pt x="3409" y="128"/>
                </a:moveTo>
                <a:cubicBezTo>
                  <a:pt x="5217" y="128"/>
                  <a:pt x="6691" y="1598"/>
                  <a:pt x="6691" y="3405"/>
                </a:cubicBezTo>
                <a:cubicBezTo>
                  <a:pt x="6691" y="5217"/>
                  <a:pt x="5217" y="6686"/>
                  <a:pt x="3409" y="6686"/>
                </a:cubicBezTo>
                <a:cubicBezTo>
                  <a:pt x="1602" y="6686"/>
                  <a:pt x="128" y="5217"/>
                  <a:pt x="128" y="3405"/>
                </a:cubicBezTo>
                <a:cubicBezTo>
                  <a:pt x="128" y="1598"/>
                  <a:pt x="1602" y="128"/>
                  <a:pt x="3409" y="128"/>
                </a:cubicBezTo>
                <a:close/>
                <a:moveTo>
                  <a:pt x="3409" y="1"/>
                </a:moveTo>
                <a:cubicBezTo>
                  <a:pt x="1529" y="1"/>
                  <a:pt x="1" y="1529"/>
                  <a:pt x="1" y="3405"/>
                </a:cubicBezTo>
                <a:cubicBezTo>
                  <a:pt x="1" y="5285"/>
                  <a:pt x="1529" y="6813"/>
                  <a:pt x="3409" y="6813"/>
                </a:cubicBezTo>
                <a:cubicBezTo>
                  <a:pt x="5290" y="6813"/>
                  <a:pt x="6818" y="5285"/>
                  <a:pt x="6818" y="3405"/>
                </a:cubicBezTo>
                <a:cubicBezTo>
                  <a:pt x="6818" y="1529"/>
                  <a:pt x="5290" y="1"/>
                  <a:pt x="3409" y="1"/>
                </a:cubicBezTo>
                <a:close/>
              </a:path>
            </a:pathLst>
          </a:custGeom>
          <a:solidFill>
            <a:srgbClr val="E7E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272;p18">
            <a:extLst>
              <a:ext uri="{FF2B5EF4-FFF2-40B4-BE49-F238E27FC236}">
                <a16:creationId xmlns:a16="http://schemas.microsoft.com/office/drawing/2014/main" id="{E5748987-AEAF-0335-3611-08BAFC332FF3}"/>
              </a:ext>
            </a:extLst>
          </p:cNvPr>
          <p:cNvGrpSpPr/>
          <p:nvPr/>
        </p:nvGrpSpPr>
        <p:grpSpPr>
          <a:xfrm>
            <a:off x="470387" y="1095825"/>
            <a:ext cx="781271" cy="599883"/>
            <a:chOff x="5884323" y="3056849"/>
            <a:chExt cx="781271" cy="599883"/>
          </a:xfrm>
        </p:grpSpPr>
        <p:sp>
          <p:nvSpPr>
            <p:cNvPr id="47" name="Google Shape;273;p18">
              <a:extLst>
                <a:ext uri="{FF2B5EF4-FFF2-40B4-BE49-F238E27FC236}">
                  <a16:creationId xmlns:a16="http://schemas.microsoft.com/office/drawing/2014/main" id="{1AE209DD-803C-836F-9AE8-FE4FE8FD37FE}"/>
                </a:ext>
              </a:extLst>
            </p:cNvPr>
            <p:cNvSpPr/>
            <p:nvPr/>
          </p:nvSpPr>
          <p:spPr>
            <a:xfrm>
              <a:off x="6507676" y="3056849"/>
              <a:ext cx="157918" cy="599883"/>
            </a:xfrm>
            <a:custGeom>
              <a:avLst/>
              <a:gdLst/>
              <a:ahLst/>
              <a:cxnLst/>
              <a:rect l="l" t="t" r="r" b="b"/>
              <a:pathLst>
                <a:path w="1083" h="4114" extrusionOk="0">
                  <a:moveTo>
                    <a:pt x="1" y="0"/>
                  </a:moveTo>
                  <a:lnTo>
                    <a:pt x="1" y="4114"/>
                  </a:lnTo>
                  <a:lnTo>
                    <a:pt x="1083" y="4114"/>
                  </a:lnTo>
                  <a:lnTo>
                    <a:pt x="10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74;p18">
              <a:extLst>
                <a:ext uri="{FF2B5EF4-FFF2-40B4-BE49-F238E27FC236}">
                  <a16:creationId xmlns:a16="http://schemas.microsoft.com/office/drawing/2014/main" id="{187DA7E9-FA8E-AF53-08F8-3C6405DE31F2}"/>
                </a:ext>
              </a:extLst>
            </p:cNvPr>
            <p:cNvSpPr/>
            <p:nvPr/>
          </p:nvSpPr>
          <p:spPr>
            <a:xfrm>
              <a:off x="6299891" y="3328208"/>
              <a:ext cx="157918" cy="328521"/>
            </a:xfrm>
            <a:custGeom>
              <a:avLst/>
              <a:gdLst/>
              <a:ahLst/>
              <a:cxnLst/>
              <a:rect l="l" t="t" r="r" b="b"/>
              <a:pathLst>
                <a:path w="1083" h="2253" extrusionOk="0">
                  <a:moveTo>
                    <a:pt x="0" y="0"/>
                  </a:moveTo>
                  <a:lnTo>
                    <a:pt x="0" y="2253"/>
                  </a:lnTo>
                  <a:lnTo>
                    <a:pt x="1083" y="2253"/>
                  </a:lnTo>
                  <a:lnTo>
                    <a:pt x="10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75;p18">
              <a:extLst>
                <a:ext uri="{FF2B5EF4-FFF2-40B4-BE49-F238E27FC236}">
                  <a16:creationId xmlns:a16="http://schemas.microsoft.com/office/drawing/2014/main" id="{CC3E8F82-A685-5A60-6372-C260AE0B3168}"/>
                </a:ext>
              </a:extLst>
            </p:cNvPr>
            <p:cNvSpPr/>
            <p:nvPr/>
          </p:nvSpPr>
          <p:spPr>
            <a:xfrm>
              <a:off x="6092107" y="3199601"/>
              <a:ext cx="157918" cy="457130"/>
            </a:xfrm>
            <a:custGeom>
              <a:avLst/>
              <a:gdLst/>
              <a:ahLst/>
              <a:cxnLst/>
              <a:rect l="l" t="t" r="r" b="b"/>
              <a:pathLst>
                <a:path w="1083" h="3135" extrusionOk="0">
                  <a:moveTo>
                    <a:pt x="0" y="1"/>
                  </a:moveTo>
                  <a:lnTo>
                    <a:pt x="0" y="3135"/>
                  </a:lnTo>
                  <a:lnTo>
                    <a:pt x="1083" y="3135"/>
                  </a:lnTo>
                  <a:lnTo>
                    <a:pt x="10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76;p18">
              <a:extLst>
                <a:ext uri="{FF2B5EF4-FFF2-40B4-BE49-F238E27FC236}">
                  <a16:creationId xmlns:a16="http://schemas.microsoft.com/office/drawing/2014/main" id="{F8900C9D-7F2E-9090-8806-4E6D6F898B29}"/>
                </a:ext>
              </a:extLst>
            </p:cNvPr>
            <p:cNvSpPr/>
            <p:nvPr/>
          </p:nvSpPr>
          <p:spPr>
            <a:xfrm>
              <a:off x="5884323" y="3458857"/>
              <a:ext cx="157918" cy="197871"/>
            </a:xfrm>
            <a:custGeom>
              <a:avLst/>
              <a:gdLst/>
              <a:ahLst/>
              <a:cxnLst/>
              <a:rect l="l" t="t" r="r" b="b"/>
              <a:pathLst>
                <a:path w="1083" h="1357" extrusionOk="0">
                  <a:moveTo>
                    <a:pt x="0" y="0"/>
                  </a:moveTo>
                  <a:lnTo>
                    <a:pt x="0" y="1357"/>
                  </a:lnTo>
                  <a:lnTo>
                    <a:pt x="1082" y="1357"/>
                  </a:lnTo>
                  <a:lnTo>
                    <a:pt x="10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77;p18">
              <a:extLst>
                <a:ext uri="{FF2B5EF4-FFF2-40B4-BE49-F238E27FC236}">
                  <a16:creationId xmlns:a16="http://schemas.microsoft.com/office/drawing/2014/main" id="{835909F9-ABF6-43D4-A86C-8900D2A571EB}"/>
                </a:ext>
              </a:extLst>
            </p:cNvPr>
            <p:cNvSpPr/>
            <p:nvPr/>
          </p:nvSpPr>
          <p:spPr>
            <a:xfrm>
              <a:off x="6523424" y="3069681"/>
              <a:ext cx="129338" cy="18664"/>
            </a:xfrm>
            <a:custGeom>
              <a:avLst/>
              <a:gdLst/>
              <a:ahLst/>
              <a:cxnLst/>
              <a:rect l="l" t="t" r="r" b="b"/>
              <a:pathLst>
                <a:path w="887" h="128" extrusionOk="0">
                  <a:moveTo>
                    <a:pt x="0" y="0"/>
                  </a:moveTo>
                  <a:lnTo>
                    <a:pt x="0" y="128"/>
                  </a:lnTo>
                  <a:lnTo>
                    <a:pt x="887" y="128"/>
                  </a:lnTo>
                  <a:lnTo>
                    <a:pt x="8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78;p18">
              <a:extLst>
                <a:ext uri="{FF2B5EF4-FFF2-40B4-BE49-F238E27FC236}">
                  <a16:creationId xmlns:a16="http://schemas.microsoft.com/office/drawing/2014/main" id="{916DDED7-60C2-E2B7-35BF-853C9F180D8C}"/>
                </a:ext>
              </a:extLst>
            </p:cNvPr>
            <p:cNvSpPr/>
            <p:nvPr/>
          </p:nvSpPr>
          <p:spPr>
            <a:xfrm>
              <a:off x="6314181" y="3344539"/>
              <a:ext cx="129338" cy="18810"/>
            </a:xfrm>
            <a:custGeom>
              <a:avLst/>
              <a:gdLst/>
              <a:ahLst/>
              <a:cxnLst/>
              <a:rect l="l" t="t" r="r" b="b"/>
              <a:pathLst>
                <a:path w="887" h="129" extrusionOk="0">
                  <a:moveTo>
                    <a:pt x="0" y="1"/>
                  </a:moveTo>
                  <a:lnTo>
                    <a:pt x="0" y="128"/>
                  </a:lnTo>
                  <a:lnTo>
                    <a:pt x="887" y="128"/>
                  </a:lnTo>
                  <a:lnTo>
                    <a:pt x="8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79;p18">
              <a:extLst>
                <a:ext uri="{FF2B5EF4-FFF2-40B4-BE49-F238E27FC236}">
                  <a16:creationId xmlns:a16="http://schemas.microsoft.com/office/drawing/2014/main" id="{E3F8315A-0B28-1B5B-85E0-52389FCCDE77}"/>
                </a:ext>
              </a:extLst>
            </p:cNvPr>
            <p:cNvSpPr/>
            <p:nvPr/>
          </p:nvSpPr>
          <p:spPr>
            <a:xfrm>
              <a:off x="6106397" y="3213891"/>
              <a:ext cx="129338" cy="18664"/>
            </a:xfrm>
            <a:custGeom>
              <a:avLst/>
              <a:gdLst/>
              <a:ahLst/>
              <a:cxnLst/>
              <a:rect l="l" t="t" r="r" b="b"/>
              <a:pathLst>
                <a:path w="887" h="128" extrusionOk="0">
                  <a:moveTo>
                    <a:pt x="0" y="1"/>
                  </a:moveTo>
                  <a:lnTo>
                    <a:pt x="0" y="128"/>
                  </a:lnTo>
                  <a:lnTo>
                    <a:pt x="887" y="128"/>
                  </a:lnTo>
                  <a:lnTo>
                    <a:pt x="8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80;p18">
              <a:extLst>
                <a:ext uri="{FF2B5EF4-FFF2-40B4-BE49-F238E27FC236}">
                  <a16:creationId xmlns:a16="http://schemas.microsoft.com/office/drawing/2014/main" id="{2D707AE8-59F3-0378-6290-616B890A6461}"/>
                </a:ext>
              </a:extLst>
            </p:cNvPr>
            <p:cNvSpPr/>
            <p:nvPr/>
          </p:nvSpPr>
          <p:spPr>
            <a:xfrm>
              <a:off x="5898612" y="3473147"/>
              <a:ext cx="129338" cy="18664"/>
            </a:xfrm>
            <a:custGeom>
              <a:avLst/>
              <a:gdLst/>
              <a:ahLst/>
              <a:cxnLst/>
              <a:rect l="l" t="t" r="r" b="b"/>
              <a:pathLst>
                <a:path w="887" h="128" extrusionOk="0">
                  <a:moveTo>
                    <a:pt x="0" y="0"/>
                  </a:moveTo>
                  <a:lnTo>
                    <a:pt x="0" y="128"/>
                  </a:lnTo>
                  <a:lnTo>
                    <a:pt x="886" y="128"/>
                  </a:lnTo>
                  <a:lnTo>
                    <a:pt x="8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TextBox 57">
            <a:extLst>
              <a:ext uri="{FF2B5EF4-FFF2-40B4-BE49-F238E27FC236}">
                <a16:creationId xmlns:a16="http://schemas.microsoft.com/office/drawing/2014/main" id="{05198703-12A8-FC8E-0E7B-ED7FF536A458}"/>
              </a:ext>
            </a:extLst>
          </p:cNvPr>
          <p:cNvSpPr txBox="1"/>
          <p:nvPr/>
        </p:nvSpPr>
        <p:spPr>
          <a:xfrm>
            <a:off x="1789232" y="1205532"/>
            <a:ext cx="2224525" cy="523220"/>
          </a:xfrm>
          <a:prstGeom prst="rect">
            <a:avLst/>
          </a:prstGeom>
          <a:noFill/>
        </p:spPr>
        <p:txBody>
          <a:bodyPr wrap="square">
            <a:spAutoFit/>
          </a:bodyPr>
          <a:lstStyle/>
          <a:p>
            <a:r>
              <a:rPr lang="en-US" sz="2800" dirty="0" err="1"/>
              <a:t>Loại</a:t>
            </a:r>
            <a:r>
              <a:rPr lang="en-US" sz="2800" dirty="0"/>
              <a:t> </a:t>
            </a:r>
            <a:r>
              <a:rPr lang="en-US" sz="2800" dirty="0" err="1"/>
              <a:t>thẻ</a:t>
            </a:r>
            <a:r>
              <a:rPr lang="en-US" sz="2800" dirty="0"/>
              <a:t> </a:t>
            </a:r>
            <a:r>
              <a:rPr lang="en-US" sz="2800" dirty="0" err="1"/>
              <a:t>nhớ</a:t>
            </a:r>
            <a:endParaRPr lang="en-US" sz="2800" dirty="0"/>
          </a:p>
        </p:txBody>
      </p:sp>
      <p:sp>
        <p:nvSpPr>
          <p:cNvPr id="67" name="TextBox 66">
            <a:extLst>
              <a:ext uri="{FF2B5EF4-FFF2-40B4-BE49-F238E27FC236}">
                <a16:creationId xmlns:a16="http://schemas.microsoft.com/office/drawing/2014/main" id="{EDCBFE82-C8A6-A876-FDD0-BE07F7CE261E}"/>
              </a:ext>
            </a:extLst>
          </p:cNvPr>
          <p:cNvSpPr txBox="1"/>
          <p:nvPr/>
        </p:nvSpPr>
        <p:spPr>
          <a:xfrm>
            <a:off x="1880907" y="2212515"/>
            <a:ext cx="2715656" cy="1855573"/>
          </a:xfrm>
          <a:prstGeom prst="rect">
            <a:avLst/>
          </a:prstGeom>
          <a:noFill/>
        </p:spPr>
        <p:txBody>
          <a:bodyPr wrap="square">
            <a:spAutoFit/>
          </a:bodyPr>
          <a:lstStyle/>
          <a:p>
            <a:pPr marL="0" marR="0">
              <a:lnSpc>
                <a:spcPct val="107000"/>
              </a:lnSpc>
              <a:spcBef>
                <a:spcPts val="0"/>
              </a:spcBef>
              <a:spcAft>
                <a:spcPts val="800"/>
              </a:spcAft>
            </a:pPr>
            <a:r>
              <a:rPr lang="vi-VN" sz="1800" dirty="0">
                <a:effectLst/>
                <a:latin typeface="Calibri" panose="020F0502020204030204" pitchFamily="34" charset="0"/>
                <a:ea typeface="Yu Mincho" panose="02020400000000000000" pitchFamily="18" charset="-128"/>
                <a:cs typeface="Arial" panose="020B0604020202020204" pitchFamily="34" charset="0"/>
              </a:rPr>
              <a:t>Phần lớn các thiết bị đều có khe cắm thẻ nhớ microSDXC và microSDHC chỉ có một vài thiết bị khác có khe cắm thẻ nhớ MM, microSD, SD</a:t>
            </a:r>
            <a:r>
              <a:rPr lang="en-US" sz="1800" dirty="0">
                <a:effectLst/>
                <a:latin typeface="Calibri" panose="020F0502020204030204" pitchFamily="34" charset="0"/>
                <a:ea typeface="Yu Mincho" panose="02020400000000000000" pitchFamily="18" charset="-128"/>
                <a:cs typeface="Arial" panose="020B0604020202020204" pitchFamily="34" charset="0"/>
              </a:rPr>
              <a:t>, </a:t>
            </a:r>
            <a:r>
              <a:rPr lang="vi-VN" sz="1800" dirty="0">
                <a:effectLst/>
                <a:latin typeface="Calibri" panose="020F0502020204030204" pitchFamily="34" charset="0"/>
                <a:ea typeface="Yu Mincho" panose="02020400000000000000" pitchFamily="18" charset="-128"/>
                <a:cs typeface="Arial" panose="020B0604020202020204" pitchFamily="34" charset="0"/>
              </a:rPr>
              <a:t>RS</a:t>
            </a:r>
            <a:r>
              <a:rPr lang="en-US" sz="1800" dirty="0">
                <a:effectLst/>
                <a:latin typeface="Calibri" panose="020F0502020204030204" pitchFamily="34" charset="0"/>
                <a:ea typeface="Yu Mincho" panose="02020400000000000000" pitchFamily="18" charset="-128"/>
                <a:cs typeface="Arial" panose="020B0604020202020204" pitchFamily="34" charset="0"/>
              </a:rPr>
              <a:t>-</a:t>
            </a:r>
            <a:r>
              <a:rPr lang="vi-VN" sz="1800" dirty="0">
                <a:effectLst/>
                <a:latin typeface="Calibri" panose="020F0502020204030204" pitchFamily="34" charset="0"/>
                <a:ea typeface="Yu Mincho" panose="02020400000000000000" pitchFamily="18" charset="-128"/>
                <a:cs typeface="Arial" panose="020B0604020202020204" pitchFamily="34" charset="0"/>
              </a:rPr>
              <a:t>DV</a:t>
            </a:r>
            <a:r>
              <a:rPr lang="en-US" sz="1800" dirty="0">
                <a:effectLst/>
                <a:latin typeface="Calibri" panose="020F0502020204030204" pitchFamily="34" charset="0"/>
                <a:ea typeface="Yu Mincho" panose="02020400000000000000" pitchFamily="18" charset="-128"/>
                <a:cs typeface="Arial" panose="020B0604020202020204" pitchFamily="34" charset="0"/>
              </a:rPr>
              <a:t>-</a:t>
            </a:r>
            <a:r>
              <a:rPr lang="vi-VN" sz="1800" dirty="0">
                <a:effectLst/>
                <a:latin typeface="Calibri" panose="020F0502020204030204" pitchFamily="34" charset="0"/>
                <a:ea typeface="Yu Mincho" panose="02020400000000000000" pitchFamily="18" charset="-128"/>
                <a:cs typeface="Arial" panose="020B0604020202020204" pitchFamily="34" charset="0"/>
              </a:rPr>
              <a:t>MMC.</a:t>
            </a:r>
            <a:endParaRPr lang="en-US" sz="1600" dirty="0">
              <a:effectLst/>
              <a:latin typeface="+mj-lt"/>
              <a:ea typeface="Yu Mincho" panose="02020400000000000000" pitchFamily="18" charset="-128"/>
              <a:cs typeface="Arial" panose="020B0604020202020204" pitchFamily="34" charset="0"/>
            </a:endParaRPr>
          </a:p>
        </p:txBody>
      </p:sp>
      <p:pic>
        <p:nvPicPr>
          <p:cNvPr id="2" name="Picture 1">
            <a:extLst>
              <a:ext uri="{FF2B5EF4-FFF2-40B4-BE49-F238E27FC236}">
                <a16:creationId xmlns:a16="http://schemas.microsoft.com/office/drawing/2014/main" id="{A8F304CD-D10B-1291-54B0-037B9F0BFD62}"/>
              </a:ext>
            </a:extLst>
          </p:cNvPr>
          <p:cNvPicPr>
            <a:picLocks noChangeAspect="1"/>
          </p:cNvPicPr>
          <p:nvPr/>
        </p:nvPicPr>
        <p:blipFill>
          <a:blip r:embed="rId3"/>
          <a:stretch>
            <a:fillRect/>
          </a:stretch>
        </p:blipFill>
        <p:spPr>
          <a:xfrm>
            <a:off x="4679958" y="1340987"/>
            <a:ext cx="4575752" cy="3833738"/>
          </a:xfrm>
          <a:prstGeom prst="rect">
            <a:avLst/>
          </a:prstGeom>
        </p:spPr>
      </p:pic>
    </p:spTree>
    <p:extLst>
      <p:ext uri="{BB962C8B-B14F-4D97-AF65-F5344CB8AC3E}">
        <p14:creationId xmlns:p14="http://schemas.microsoft.com/office/powerpoint/2010/main" val="38252998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4" name="Google Shape;202;p18">
            <a:extLst>
              <a:ext uri="{FF2B5EF4-FFF2-40B4-BE49-F238E27FC236}">
                <a16:creationId xmlns:a16="http://schemas.microsoft.com/office/drawing/2014/main" id="{E5C7BFDC-78D2-0B23-BD37-47D761D00951}"/>
              </a:ext>
            </a:extLst>
          </p:cNvPr>
          <p:cNvSpPr txBox="1">
            <a:spLocks noGrp="1"/>
          </p:cNvSpPr>
          <p:nvPr>
            <p:ph type="title"/>
          </p:nvPr>
        </p:nvSpPr>
        <p:spPr>
          <a:xfrm>
            <a:off x="2125800" y="186965"/>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Phân tích dữ liệu</a:t>
            </a:r>
            <a:endParaRPr sz="4800" dirty="0"/>
          </a:p>
        </p:txBody>
      </p:sp>
      <p:grpSp>
        <p:nvGrpSpPr>
          <p:cNvPr id="10" name="Google Shape;219;p18">
            <a:extLst>
              <a:ext uri="{FF2B5EF4-FFF2-40B4-BE49-F238E27FC236}">
                <a16:creationId xmlns:a16="http://schemas.microsoft.com/office/drawing/2014/main" id="{09802610-8B4D-27CE-277A-937A588CE8F3}"/>
              </a:ext>
            </a:extLst>
          </p:cNvPr>
          <p:cNvGrpSpPr/>
          <p:nvPr/>
        </p:nvGrpSpPr>
        <p:grpSpPr>
          <a:xfrm>
            <a:off x="18996" y="2292662"/>
            <a:ext cx="1834790" cy="2559467"/>
            <a:chOff x="3650831" y="2584039"/>
            <a:chExt cx="1834790" cy="2559467"/>
          </a:xfrm>
        </p:grpSpPr>
        <p:sp>
          <p:nvSpPr>
            <p:cNvPr id="11" name="Google Shape;220;p18">
              <a:extLst>
                <a:ext uri="{FF2B5EF4-FFF2-40B4-BE49-F238E27FC236}">
                  <a16:creationId xmlns:a16="http://schemas.microsoft.com/office/drawing/2014/main" id="{6C609706-3C38-DF61-6EEE-BF54A409B8F0}"/>
                </a:ext>
              </a:extLst>
            </p:cNvPr>
            <p:cNvSpPr/>
            <p:nvPr/>
          </p:nvSpPr>
          <p:spPr>
            <a:xfrm>
              <a:off x="3650831" y="2584039"/>
              <a:ext cx="1834790" cy="1834061"/>
            </a:xfrm>
            <a:custGeom>
              <a:avLst/>
              <a:gdLst/>
              <a:ahLst/>
              <a:cxnLst/>
              <a:rect l="l" t="t" r="r" b="b"/>
              <a:pathLst>
                <a:path w="12583" h="12578" extrusionOk="0">
                  <a:moveTo>
                    <a:pt x="6289" y="128"/>
                  </a:moveTo>
                  <a:cubicBezTo>
                    <a:pt x="9688" y="128"/>
                    <a:pt x="12450" y="2890"/>
                    <a:pt x="12450" y="6289"/>
                  </a:cubicBezTo>
                  <a:cubicBezTo>
                    <a:pt x="12450" y="9683"/>
                    <a:pt x="9688" y="12450"/>
                    <a:pt x="6289" y="12450"/>
                  </a:cubicBezTo>
                  <a:cubicBezTo>
                    <a:pt x="2895" y="12450"/>
                    <a:pt x="133" y="9683"/>
                    <a:pt x="133" y="6289"/>
                  </a:cubicBezTo>
                  <a:cubicBezTo>
                    <a:pt x="133" y="2890"/>
                    <a:pt x="2895" y="128"/>
                    <a:pt x="6289" y="128"/>
                  </a:cubicBezTo>
                  <a:close/>
                  <a:moveTo>
                    <a:pt x="6289" y="1"/>
                  </a:moveTo>
                  <a:cubicBezTo>
                    <a:pt x="2822" y="1"/>
                    <a:pt x="1" y="2822"/>
                    <a:pt x="1" y="6289"/>
                  </a:cubicBezTo>
                  <a:cubicBezTo>
                    <a:pt x="1" y="9756"/>
                    <a:pt x="2822" y="12577"/>
                    <a:pt x="6289" y="12577"/>
                  </a:cubicBezTo>
                  <a:cubicBezTo>
                    <a:pt x="9761" y="12577"/>
                    <a:pt x="12582" y="9756"/>
                    <a:pt x="12582" y="6289"/>
                  </a:cubicBezTo>
                  <a:cubicBezTo>
                    <a:pt x="12582" y="2822"/>
                    <a:pt x="9761" y="1"/>
                    <a:pt x="6289" y="1"/>
                  </a:cubicBezTo>
                  <a:close/>
                </a:path>
              </a:pathLst>
            </a:custGeom>
            <a:solidFill>
              <a:srgbClr val="E7E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21;p18">
              <a:extLst>
                <a:ext uri="{FF2B5EF4-FFF2-40B4-BE49-F238E27FC236}">
                  <a16:creationId xmlns:a16="http://schemas.microsoft.com/office/drawing/2014/main" id="{31D55BAB-0CE1-388D-5613-E34F98BA0F6B}"/>
                </a:ext>
              </a:extLst>
            </p:cNvPr>
            <p:cNvSpPr/>
            <p:nvPr/>
          </p:nvSpPr>
          <p:spPr>
            <a:xfrm>
              <a:off x="4767034" y="3627481"/>
              <a:ext cx="469378" cy="375619"/>
            </a:xfrm>
            <a:custGeom>
              <a:avLst/>
              <a:gdLst/>
              <a:ahLst/>
              <a:cxnLst/>
              <a:rect l="l" t="t" r="r" b="b"/>
              <a:pathLst>
                <a:path w="3219" h="2576" extrusionOk="0">
                  <a:moveTo>
                    <a:pt x="2455" y="0"/>
                  </a:moveTo>
                  <a:cubicBezTo>
                    <a:pt x="2420" y="0"/>
                    <a:pt x="2384" y="10"/>
                    <a:pt x="2351" y="29"/>
                  </a:cubicBezTo>
                  <a:lnTo>
                    <a:pt x="1754" y="382"/>
                  </a:lnTo>
                  <a:lnTo>
                    <a:pt x="1475" y="543"/>
                  </a:lnTo>
                  <a:lnTo>
                    <a:pt x="236" y="1268"/>
                  </a:lnTo>
                  <a:cubicBezTo>
                    <a:pt x="59" y="1371"/>
                    <a:pt x="0" y="1601"/>
                    <a:pt x="103" y="1778"/>
                  </a:cubicBezTo>
                  <a:lnTo>
                    <a:pt x="461" y="2390"/>
                  </a:lnTo>
                  <a:cubicBezTo>
                    <a:pt x="529" y="2510"/>
                    <a:pt x="653" y="2576"/>
                    <a:pt x="779" y="2576"/>
                  </a:cubicBezTo>
                  <a:cubicBezTo>
                    <a:pt x="845" y="2576"/>
                    <a:pt x="910" y="2558"/>
                    <a:pt x="970" y="2522"/>
                  </a:cubicBezTo>
                  <a:lnTo>
                    <a:pt x="2043" y="1895"/>
                  </a:lnTo>
                  <a:lnTo>
                    <a:pt x="3086" y="1283"/>
                  </a:lnTo>
                  <a:cubicBezTo>
                    <a:pt x="3184" y="1224"/>
                    <a:pt x="3218" y="1097"/>
                    <a:pt x="3159" y="999"/>
                  </a:cubicBezTo>
                  <a:lnTo>
                    <a:pt x="2635" y="103"/>
                  </a:lnTo>
                  <a:cubicBezTo>
                    <a:pt x="2596" y="37"/>
                    <a:pt x="2526" y="0"/>
                    <a:pt x="2455" y="0"/>
                  </a:cubicBezTo>
                  <a:close/>
                </a:path>
              </a:pathLst>
            </a:custGeom>
            <a:solidFill>
              <a:srgbClr val="FFD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2;p18">
              <a:extLst>
                <a:ext uri="{FF2B5EF4-FFF2-40B4-BE49-F238E27FC236}">
                  <a16:creationId xmlns:a16="http://schemas.microsoft.com/office/drawing/2014/main" id="{C0264F3B-7C72-4C66-AFC0-8A008589250C}"/>
                </a:ext>
              </a:extLst>
            </p:cNvPr>
            <p:cNvSpPr/>
            <p:nvPr/>
          </p:nvSpPr>
          <p:spPr>
            <a:xfrm>
              <a:off x="4794155" y="3901027"/>
              <a:ext cx="397929" cy="333041"/>
            </a:xfrm>
            <a:custGeom>
              <a:avLst/>
              <a:gdLst/>
              <a:ahLst/>
              <a:cxnLst/>
              <a:rect l="l" t="t" r="r" b="b"/>
              <a:pathLst>
                <a:path w="2729" h="2284" extrusionOk="0">
                  <a:moveTo>
                    <a:pt x="1964" y="0"/>
                  </a:moveTo>
                  <a:cubicBezTo>
                    <a:pt x="1928" y="0"/>
                    <a:pt x="1891" y="9"/>
                    <a:pt x="1857" y="29"/>
                  </a:cubicBezTo>
                  <a:lnTo>
                    <a:pt x="236" y="979"/>
                  </a:lnTo>
                  <a:cubicBezTo>
                    <a:pt x="59" y="1082"/>
                    <a:pt x="1" y="1307"/>
                    <a:pt x="103" y="1488"/>
                  </a:cubicBezTo>
                  <a:lnTo>
                    <a:pt x="466" y="2100"/>
                  </a:lnTo>
                  <a:cubicBezTo>
                    <a:pt x="534" y="2218"/>
                    <a:pt x="657" y="2283"/>
                    <a:pt x="784" y="2283"/>
                  </a:cubicBezTo>
                  <a:cubicBezTo>
                    <a:pt x="847" y="2283"/>
                    <a:pt x="911" y="2267"/>
                    <a:pt x="970" y="2233"/>
                  </a:cubicBezTo>
                  <a:lnTo>
                    <a:pt x="1289" y="2047"/>
                  </a:lnTo>
                  <a:lnTo>
                    <a:pt x="1568" y="1885"/>
                  </a:lnTo>
                  <a:lnTo>
                    <a:pt x="2596" y="1283"/>
                  </a:lnTo>
                  <a:cubicBezTo>
                    <a:pt x="2694" y="1224"/>
                    <a:pt x="2728" y="1096"/>
                    <a:pt x="2670" y="999"/>
                  </a:cubicBezTo>
                  <a:lnTo>
                    <a:pt x="2146" y="102"/>
                  </a:lnTo>
                  <a:cubicBezTo>
                    <a:pt x="2106" y="37"/>
                    <a:pt x="2037" y="0"/>
                    <a:pt x="1964" y="0"/>
                  </a:cubicBezTo>
                  <a:close/>
                </a:path>
              </a:pathLst>
            </a:custGeom>
            <a:solidFill>
              <a:srgbClr val="FFD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3;p18">
              <a:extLst>
                <a:ext uri="{FF2B5EF4-FFF2-40B4-BE49-F238E27FC236}">
                  <a16:creationId xmlns:a16="http://schemas.microsoft.com/office/drawing/2014/main" id="{BAB9A63F-53C7-5A7C-5DFD-B01FD0321ABD}"/>
                </a:ext>
              </a:extLst>
            </p:cNvPr>
            <p:cNvSpPr/>
            <p:nvPr/>
          </p:nvSpPr>
          <p:spPr>
            <a:xfrm>
              <a:off x="4708417" y="3381056"/>
              <a:ext cx="470108" cy="375182"/>
            </a:xfrm>
            <a:custGeom>
              <a:avLst/>
              <a:gdLst/>
              <a:ahLst/>
              <a:cxnLst/>
              <a:rect l="l" t="t" r="r" b="b"/>
              <a:pathLst>
                <a:path w="3224" h="2573" extrusionOk="0">
                  <a:moveTo>
                    <a:pt x="2459" y="1"/>
                  </a:moveTo>
                  <a:cubicBezTo>
                    <a:pt x="2423" y="1"/>
                    <a:pt x="2386" y="10"/>
                    <a:pt x="2352" y="30"/>
                  </a:cubicBezTo>
                  <a:lnTo>
                    <a:pt x="2156" y="147"/>
                  </a:lnTo>
                  <a:lnTo>
                    <a:pt x="1877" y="309"/>
                  </a:lnTo>
                  <a:lnTo>
                    <a:pt x="236" y="1269"/>
                  </a:lnTo>
                  <a:cubicBezTo>
                    <a:pt x="60" y="1371"/>
                    <a:pt x="1" y="1602"/>
                    <a:pt x="104" y="1778"/>
                  </a:cubicBezTo>
                  <a:lnTo>
                    <a:pt x="466" y="2390"/>
                  </a:lnTo>
                  <a:cubicBezTo>
                    <a:pt x="535" y="2508"/>
                    <a:pt x="658" y="2573"/>
                    <a:pt x="784" y="2573"/>
                  </a:cubicBezTo>
                  <a:cubicBezTo>
                    <a:pt x="848" y="2573"/>
                    <a:pt x="912" y="2557"/>
                    <a:pt x="971" y="2522"/>
                  </a:cubicBezTo>
                  <a:lnTo>
                    <a:pt x="1877" y="1993"/>
                  </a:lnTo>
                  <a:lnTo>
                    <a:pt x="2156" y="1832"/>
                  </a:lnTo>
                  <a:lnTo>
                    <a:pt x="3086" y="1283"/>
                  </a:lnTo>
                  <a:cubicBezTo>
                    <a:pt x="3189" y="1224"/>
                    <a:pt x="3223" y="1097"/>
                    <a:pt x="3165" y="999"/>
                  </a:cubicBezTo>
                  <a:lnTo>
                    <a:pt x="2641" y="103"/>
                  </a:lnTo>
                  <a:cubicBezTo>
                    <a:pt x="2601" y="38"/>
                    <a:pt x="2532" y="1"/>
                    <a:pt x="2459" y="1"/>
                  </a:cubicBezTo>
                  <a:close/>
                </a:path>
              </a:pathLst>
            </a:custGeom>
            <a:solidFill>
              <a:srgbClr val="FFD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4;p18">
              <a:extLst>
                <a:ext uri="{FF2B5EF4-FFF2-40B4-BE49-F238E27FC236}">
                  <a16:creationId xmlns:a16="http://schemas.microsoft.com/office/drawing/2014/main" id="{3FDB936F-53CC-36DC-DCD7-2CB6A23C5D64}"/>
                </a:ext>
              </a:extLst>
            </p:cNvPr>
            <p:cNvSpPr/>
            <p:nvPr/>
          </p:nvSpPr>
          <p:spPr>
            <a:xfrm>
              <a:off x="5022645" y="3070327"/>
              <a:ext cx="149460" cy="245844"/>
            </a:xfrm>
            <a:custGeom>
              <a:avLst/>
              <a:gdLst/>
              <a:ahLst/>
              <a:cxnLst/>
              <a:rect l="l" t="t" r="r" b="b"/>
              <a:pathLst>
                <a:path w="1025" h="1686" extrusionOk="0">
                  <a:moveTo>
                    <a:pt x="191" y="0"/>
                  </a:moveTo>
                  <a:cubicBezTo>
                    <a:pt x="127" y="0"/>
                    <a:pt x="63" y="8"/>
                    <a:pt x="1" y="25"/>
                  </a:cubicBezTo>
                  <a:lnTo>
                    <a:pt x="1" y="1685"/>
                  </a:lnTo>
                  <a:cubicBezTo>
                    <a:pt x="344" y="1485"/>
                    <a:pt x="564" y="1352"/>
                    <a:pt x="564" y="1352"/>
                  </a:cubicBezTo>
                  <a:cubicBezTo>
                    <a:pt x="907" y="1152"/>
                    <a:pt x="1024" y="706"/>
                    <a:pt x="824" y="358"/>
                  </a:cubicBezTo>
                  <a:cubicBezTo>
                    <a:pt x="687" y="128"/>
                    <a:pt x="441" y="0"/>
                    <a:pt x="191" y="0"/>
                  </a:cubicBezTo>
                  <a:close/>
                </a:path>
              </a:pathLst>
            </a:custGeom>
            <a:solidFill>
              <a:srgbClr val="FFD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5;p18">
              <a:extLst>
                <a:ext uri="{FF2B5EF4-FFF2-40B4-BE49-F238E27FC236}">
                  <a16:creationId xmlns:a16="http://schemas.microsoft.com/office/drawing/2014/main" id="{08DED949-9C9D-979D-B05C-042DD4749D76}"/>
                </a:ext>
              </a:extLst>
            </p:cNvPr>
            <p:cNvSpPr/>
            <p:nvPr/>
          </p:nvSpPr>
          <p:spPr>
            <a:xfrm>
              <a:off x="4052985" y="2790366"/>
              <a:ext cx="1011956" cy="1457713"/>
            </a:xfrm>
            <a:custGeom>
              <a:avLst/>
              <a:gdLst/>
              <a:ahLst/>
              <a:cxnLst/>
              <a:rect l="l" t="t" r="r" b="b"/>
              <a:pathLst>
                <a:path w="6940" h="9997" extrusionOk="0">
                  <a:moveTo>
                    <a:pt x="0" y="1"/>
                  </a:moveTo>
                  <a:lnTo>
                    <a:pt x="0" y="6735"/>
                  </a:lnTo>
                  <a:cubicBezTo>
                    <a:pt x="25" y="6730"/>
                    <a:pt x="49" y="6730"/>
                    <a:pt x="73" y="6730"/>
                  </a:cubicBezTo>
                  <a:lnTo>
                    <a:pt x="2752" y="6730"/>
                  </a:lnTo>
                  <a:lnTo>
                    <a:pt x="2752" y="7004"/>
                  </a:lnTo>
                  <a:cubicBezTo>
                    <a:pt x="2752" y="7656"/>
                    <a:pt x="2223" y="8185"/>
                    <a:pt x="1572" y="8185"/>
                  </a:cubicBezTo>
                  <a:lnTo>
                    <a:pt x="1126" y="8185"/>
                  </a:lnTo>
                  <a:lnTo>
                    <a:pt x="1126" y="9453"/>
                  </a:lnTo>
                  <a:cubicBezTo>
                    <a:pt x="1293" y="9561"/>
                    <a:pt x="1543" y="9742"/>
                    <a:pt x="1817" y="9997"/>
                  </a:cubicBezTo>
                  <a:lnTo>
                    <a:pt x="6372" y="9997"/>
                  </a:lnTo>
                  <a:lnTo>
                    <a:pt x="6372" y="9664"/>
                  </a:lnTo>
                  <a:lnTo>
                    <a:pt x="6053" y="9850"/>
                  </a:lnTo>
                  <a:cubicBezTo>
                    <a:pt x="5994" y="9884"/>
                    <a:pt x="5930" y="9900"/>
                    <a:pt x="5867" y="9900"/>
                  </a:cubicBezTo>
                  <a:cubicBezTo>
                    <a:pt x="5740" y="9900"/>
                    <a:pt x="5617" y="9835"/>
                    <a:pt x="5549" y="9717"/>
                  </a:cubicBezTo>
                  <a:lnTo>
                    <a:pt x="5186" y="9105"/>
                  </a:lnTo>
                  <a:cubicBezTo>
                    <a:pt x="5084" y="8924"/>
                    <a:pt x="5142" y="8699"/>
                    <a:pt x="5319" y="8596"/>
                  </a:cubicBezTo>
                  <a:lnTo>
                    <a:pt x="6940" y="7646"/>
                  </a:lnTo>
                  <a:lnTo>
                    <a:pt x="6940" y="7636"/>
                  </a:lnTo>
                  <a:lnTo>
                    <a:pt x="5867" y="8263"/>
                  </a:lnTo>
                  <a:cubicBezTo>
                    <a:pt x="5807" y="8299"/>
                    <a:pt x="5742" y="8317"/>
                    <a:pt x="5676" y="8317"/>
                  </a:cubicBezTo>
                  <a:cubicBezTo>
                    <a:pt x="5550" y="8317"/>
                    <a:pt x="5426" y="8251"/>
                    <a:pt x="5358" y="8131"/>
                  </a:cubicBezTo>
                  <a:lnTo>
                    <a:pt x="5000" y="7519"/>
                  </a:lnTo>
                  <a:cubicBezTo>
                    <a:pt x="4897" y="7342"/>
                    <a:pt x="4956" y="7112"/>
                    <a:pt x="5133" y="7009"/>
                  </a:cubicBezTo>
                  <a:lnTo>
                    <a:pt x="6372" y="6284"/>
                  </a:lnTo>
                  <a:lnTo>
                    <a:pt x="6372" y="6044"/>
                  </a:lnTo>
                  <a:lnTo>
                    <a:pt x="5466" y="6573"/>
                  </a:lnTo>
                  <a:cubicBezTo>
                    <a:pt x="5407" y="6608"/>
                    <a:pt x="5343" y="6624"/>
                    <a:pt x="5279" y="6624"/>
                  </a:cubicBezTo>
                  <a:cubicBezTo>
                    <a:pt x="5153" y="6624"/>
                    <a:pt x="5030" y="6559"/>
                    <a:pt x="4961" y="6441"/>
                  </a:cubicBezTo>
                  <a:lnTo>
                    <a:pt x="4599" y="5829"/>
                  </a:lnTo>
                  <a:cubicBezTo>
                    <a:pt x="4496" y="5653"/>
                    <a:pt x="4555" y="5422"/>
                    <a:pt x="4731" y="5320"/>
                  </a:cubicBezTo>
                  <a:lnTo>
                    <a:pt x="6372" y="4360"/>
                  </a:lnTo>
                  <a:lnTo>
                    <a:pt x="63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226;p18">
              <a:extLst>
                <a:ext uri="{FF2B5EF4-FFF2-40B4-BE49-F238E27FC236}">
                  <a16:creationId xmlns:a16="http://schemas.microsoft.com/office/drawing/2014/main" id="{DC055E01-1A5C-95CE-174C-ACE84869036F}"/>
                </a:ext>
              </a:extLst>
            </p:cNvPr>
            <p:cNvSpPr/>
            <p:nvPr/>
          </p:nvSpPr>
          <p:spPr>
            <a:xfrm>
              <a:off x="4052985" y="2790366"/>
              <a:ext cx="929133" cy="58763"/>
            </a:xfrm>
            <a:custGeom>
              <a:avLst/>
              <a:gdLst/>
              <a:ahLst/>
              <a:cxnLst/>
              <a:rect l="l" t="t" r="r" b="b"/>
              <a:pathLst>
                <a:path w="6372" h="403" extrusionOk="0">
                  <a:moveTo>
                    <a:pt x="0" y="1"/>
                  </a:moveTo>
                  <a:lnTo>
                    <a:pt x="0" y="403"/>
                  </a:lnTo>
                  <a:lnTo>
                    <a:pt x="6372" y="403"/>
                  </a:lnTo>
                  <a:lnTo>
                    <a:pt x="6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7;p18">
              <a:extLst>
                <a:ext uri="{FF2B5EF4-FFF2-40B4-BE49-F238E27FC236}">
                  <a16:creationId xmlns:a16="http://schemas.microsoft.com/office/drawing/2014/main" id="{38FE291A-E91E-7C4A-3116-D9375F96C003}"/>
                </a:ext>
              </a:extLst>
            </p:cNvPr>
            <p:cNvSpPr/>
            <p:nvPr/>
          </p:nvSpPr>
          <p:spPr>
            <a:xfrm>
              <a:off x="4317782" y="4175739"/>
              <a:ext cx="705016" cy="210848"/>
            </a:xfrm>
            <a:custGeom>
              <a:avLst/>
              <a:gdLst/>
              <a:ahLst/>
              <a:cxnLst/>
              <a:rect l="l" t="t" r="r" b="b"/>
              <a:pathLst>
                <a:path w="4835" h="1446" extrusionOk="0">
                  <a:moveTo>
                    <a:pt x="1588" y="657"/>
                  </a:moveTo>
                  <a:cubicBezTo>
                    <a:pt x="1637" y="657"/>
                    <a:pt x="1671" y="696"/>
                    <a:pt x="1671" y="740"/>
                  </a:cubicBezTo>
                  <a:lnTo>
                    <a:pt x="1671" y="1181"/>
                  </a:lnTo>
                  <a:cubicBezTo>
                    <a:pt x="1671" y="1225"/>
                    <a:pt x="1637" y="1260"/>
                    <a:pt x="1588" y="1260"/>
                  </a:cubicBezTo>
                  <a:lnTo>
                    <a:pt x="1147" y="1260"/>
                  </a:lnTo>
                  <a:cubicBezTo>
                    <a:pt x="1103" y="1260"/>
                    <a:pt x="1069" y="1225"/>
                    <a:pt x="1069" y="1181"/>
                  </a:cubicBezTo>
                  <a:lnTo>
                    <a:pt x="1069" y="740"/>
                  </a:lnTo>
                  <a:cubicBezTo>
                    <a:pt x="1069" y="696"/>
                    <a:pt x="1103" y="657"/>
                    <a:pt x="1147" y="657"/>
                  </a:cubicBezTo>
                  <a:close/>
                  <a:moveTo>
                    <a:pt x="4835" y="1"/>
                  </a:moveTo>
                  <a:lnTo>
                    <a:pt x="4556" y="163"/>
                  </a:lnTo>
                  <a:lnTo>
                    <a:pt x="4556" y="496"/>
                  </a:lnTo>
                  <a:lnTo>
                    <a:pt x="1" y="496"/>
                  </a:lnTo>
                  <a:cubicBezTo>
                    <a:pt x="261" y="740"/>
                    <a:pt x="545" y="1054"/>
                    <a:pt x="775" y="1446"/>
                  </a:cubicBezTo>
                  <a:lnTo>
                    <a:pt x="4242" y="1446"/>
                  </a:lnTo>
                  <a:cubicBezTo>
                    <a:pt x="4355" y="1446"/>
                    <a:pt x="4463" y="1411"/>
                    <a:pt x="4556" y="1353"/>
                  </a:cubicBezTo>
                  <a:cubicBezTo>
                    <a:pt x="4722" y="1250"/>
                    <a:pt x="4835" y="1064"/>
                    <a:pt x="4835" y="853"/>
                  </a:cubicBezTo>
                  <a:lnTo>
                    <a:pt x="4835" y="1"/>
                  </a:lnTo>
                  <a:close/>
                </a:path>
              </a:pathLst>
            </a:custGeom>
            <a:solidFill>
              <a:srgbClr val="BFC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8;p18">
              <a:extLst>
                <a:ext uri="{FF2B5EF4-FFF2-40B4-BE49-F238E27FC236}">
                  <a16:creationId xmlns:a16="http://schemas.microsoft.com/office/drawing/2014/main" id="{3BDD7F2E-E428-221C-8ECB-2A0535A1915A}"/>
                </a:ext>
              </a:extLst>
            </p:cNvPr>
            <p:cNvSpPr/>
            <p:nvPr/>
          </p:nvSpPr>
          <p:spPr>
            <a:xfrm>
              <a:off x="4981963" y="3648040"/>
              <a:ext cx="40828" cy="58763"/>
            </a:xfrm>
            <a:custGeom>
              <a:avLst/>
              <a:gdLst/>
              <a:ahLst/>
              <a:cxnLst/>
              <a:rect l="l" t="t" r="r" b="b"/>
              <a:pathLst>
                <a:path w="280" h="403" extrusionOk="0">
                  <a:moveTo>
                    <a:pt x="280" y="1"/>
                  </a:moveTo>
                  <a:lnTo>
                    <a:pt x="1" y="162"/>
                  </a:lnTo>
                  <a:lnTo>
                    <a:pt x="1" y="402"/>
                  </a:lnTo>
                  <a:lnTo>
                    <a:pt x="280" y="241"/>
                  </a:lnTo>
                  <a:lnTo>
                    <a:pt x="280" y="1"/>
                  </a:lnTo>
                  <a:close/>
                </a:path>
              </a:pathLst>
            </a:custGeom>
            <a:solidFill>
              <a:srgbClr val="BFC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9;p18">
              <a:extLst>
                <a:ext uri="{FF2B5EF4-FFF2-40B4-BE49-F238E27FC236}">
                  <a16:creationId xmlns:a16="http://schemas.microsoft.com/office/drawing/2014/main" id="{504D5397-DD7D-E66C-B83A-51443D9ABC11}"/>
                </a:ext>
              </a:extLst>
            </p:cNvPr>
            <p:cNvSpPr/>
            <p:nvPr/>
          </p:nvSpPr>
          <p:spPr>
            <a:xfrm>
              <a:off x="4012157" y="2651843"/>
              <a:ext cx="1010644" cy="1132108"/>
            </a:xfrm>
            <a:custGeom>
              <a:avLst/>
              <a:gdLst/>
              <a:ahLst/>
              <a:cxnLst/>
              <a:rect l="l" t="t" r="r" b="b"/>
              <a:pathLst>
                <a:path w="6931" h="7764" extrusionOk="0">
                  <a:moveTo>
                    <a:pt x="593" y="1"/>
                  </a:moveTo>
                  <a:cubicBezTo>
                    <a:pt x="265" y="1"/>
                    <a:pt x="1" y="270"/>
                    <a:pt x="1" y="593"/>
                  </a:cubicBezTo>
                  <a:lnTo>
                    <a:pt x="1" y="7763"/>
                  </a:lnTo>
                  <a:cubicBezTo>
                    <a:pt x="84" y="7724"/>
                    <a:pt x="177" y="7695"/>
                    <a:pt x="280" y="7685"/>
                  </a:cubicBezTo>
                  <a:lnTo>
                    <a:pt x="280" y="951"/>
                  </a:lnTo>
                  <a:lnTo>
                    <a:pt x="6652" y="951"/>
                  </a:lnTo>
                  <a:lnTo>
                    <a:pt x="6652" y="5310"/>
                  </a:lnTo>
                  <a:lnTo>
                    <a:pt x="6931" y="5148"/>
                  </a:lnTo>
                  <a:lnTo>
                    <a:pt x="6931" y="4555"/>
                  </a:lnTo>
                  <a:lnTo>
                    <a:pt x="6931" y="2895"/>
                  </a:lnTo>
                  <a:cubicBezTo>
                    <a:pt x="6931" y="1553"/>
                    <a:pt x="6931" y="593"/>
                    <a:pt x="6931" y="593"/>
                  </a:cubicBezTo>
                  <a:cubicBezTo>
                    <a:pt x="6931" y="270"/>
                    <a:pt x="6666" y="1"/>
                    <a:pt x="6338" y="1"/>
                  </a:cubicBezTo>
                  <a:close/>
                </a:path>
              </a:pathLst>
            </a:custGeom>
            <a:solidFill>
              <a:srgbClr val="BFC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30;p18">
              <a:extLst>
                <a:ext uri="{FF2B5EF4-FFF2-40B4-BE49-F238E27FC236}">
                  <a16:creationId xmlns:a16="http://schemas.microsoft.com/office/drawing/2014/main" id="{CB7E6BD0-9F72-B20E-7EDB-1EC0EC6FD702}"/>
                </a:ext>
              </a:extLst>
            </p:cNvPr>
            <p:cNvSpPr/>
            <p:nvPr/>
          </p:nvSpPr>
          <p:spPr>
            <a:xfrm>
              <a:off x="3947999" y="3771690"/>
              <a:ext cx="1034120" cy="1099883"/>
            </a:xfrm>
            <a:custGeom>
              <a:avLst/>
              <a:gdLst/>
              <a:ahLst/>
              <a:cxnLst/>
              <a:rect l="l" t="t" r="r" b="b"/>
              <a:pathLst>
                <a:path w="7092" h="7543" extrusionOk="0">
                  <a:moveTo>
                    <a:pt x="793" y="0"/>
                  </a:moveTo>
                  <a:cubicBezTo>
                    <a:pt x="769" y="0"/>
                    <a:pt x="745" y="0"/>
                    <a:pt x="720" y="5"/>
                  </a:cubicBezTo>
                  <a:cubicBezTo>
                    <a:pt x="617" y="15"/>
                    <a:pt x="524" y="44"/>
                    <a:pt x="441" y="83"/>
                  </a:cubicBezTo>
                  <a:cubicBezTo>
                    <a:pt x="181" y="216"/>
                    <a:pt x="0" y="485"/>
                    <a:pt x="0" y="793"/>
                  </a:cubicBezTo>
                  <a:lnTo>
                    <a:pt x="0" y="1455"/>
                  </a:lnTo>
                  <a:lnTo>
                    <a:pt x="0" y="7542"/>
                  </a:lnTo>
                  <a:lnTo>
                    <a:pt x="5186" y="7542"/>
                  </a:lnTo>
                  <a:lnTo>
                    <a:pt x="5186" y="6798"/>
                  </a:lnTo>
                  <a:lnTo>
                    <a:pt x="6097" y="6156"/>
                  </a:lnTo>
                  <a:cubicBezTo>
                    <a:pt x="6719" y="5715"/>
                    <a:pt x="7092" y="5000"/>
                    <a:pt x="7092" y="4241"/>
                  </a:cubicBezTo>
                  <a:lnTo>
                    <a:pt x="7092" y="4124"/>
                  </a:lnTo>
                  <a:cubicBezTo>
                    <a:pt x="6999" y="4182"/>
                    <a:pt x="6891" y="4217"/>
                    <a:pt x="6778" y="4217"/>
                  </a:cubicBezTo>
                  <a:lnTo>
                    <a:pt x="4099" y="4217"/>
                  </a:lnTo>
                  <a:lnTo>
                    <a:pt x="3683" y="5074"/>
                  </a:lnTo>
                  <a:cubicBezTo>
                    <a:pt x="3590" y="4755"/>
                    <a:pt x="3463" y="4471"/>
                    <a:pt x="3311" y="4217"/>
                  </a:cubicBezTo>
                  <a:cubicBezTo>
                    <a:pt x="3081" y="3825"/>
                    <a:pt x="2797" y="3511"/>
                    <a:pt x="2537" y="3267"/>
                  </a:cubicBezTo>
                  <a:cubicBezTo>
                    <a:pt x="2263" y="3012"/>
                    <a:pt x="2013" y="2831"/>
                    <a:pt x="1846" y="2723"/>
                  </a:cubicBezTo>
                  <a:lnTo>
                    <a:pt x="1846" y="1455"/>
                  </a:lnTo>
                  <a:lnTo>
                    <a:pt x="2292" y="1455"/>
                  </a:lnTo>
                  <a:cubicBezTo>
                    <a:pt x="2943" y="1455"/>
                    <a:pt x="3472" y="926"/>
                    <a:pt x="3472" y="274"/>
                  </a:cubicBezTo>
                  <a:lnTo>
                    <a:pt x="3472" y="0"/>
                  </a:lnTo>
                  <a:close/>
                </a:path>
              </a:pathLst>
            </a:custGeom>
            <a:solidFill>
              <a:srgbClr val="FFD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31;p18">
              <a:extLst>
                <a:ext uri="{FF2B5EF4-FFF2-40B4-BE49-F238E27FC236}">
                  <a16:creationId xmlns:a16="http://schemas.microsoft.com/office/drawing/2014/main" id="{C1DEA769-6E2E-8938-6A5E-BFB6A7A680D4}"/>
                </a:ext>
              </a:extLst>
            </p:cNvPr>
            <p:cNvSpPr/>
            <p:nvPr/>
          </p:nvSpPr>
          <p:spPr>
            <a:xfrm>
              <a:off x="3907171" y="4871415"/>
              <a:ext cx="948527" cy="272091"/>
            </a:xfrm>
            <a:custGeom>
              <a:avLst/>
              <a:gdLst/>
              <a:ahLst/>
              <a:cxnLst/>
              <a:rect l="l" t="t" r="r" b="b"/>
              <a:pathLst>
                <a:path w="6505" h="1866" extrusionOk="0">
                  <a:moveTo>
                    <a:pt x="5873" y="598"/>
                  </a:moveTo>
                  <a:cubicBezTo>
                    <a:pt x="6054" y="598"/>
                    <a:pt x="6201" y="749"/>
                    <a:pt x="6201" y="931"/>
                  </a:cubicBezTo>
                  <a:cubicBezTo>
                    <a:pt x="6201" y="1117"/>
                    <a:pt x="6054" y="1264"/>
                    <a:pt x="5873" y="1264"/>
                  </a:cubicBezTo>
                  <a:cubicBezTo>
                    <a:pt x="5687" y="1264"/>
                    <a:pt x="5540" y="1117"/>
                    <a:pt x="5540" y="931"/>
                  </a:cubicBezTo>
                  <a:cubicBezTo>
                    <a:pt x="5540" y="749"/>
                    <a:pt x="5687" y="598"/>
                    <a:pt x="5873" y="598"/>
                  </a:cubicBezTo>
                  <a:close/>
                  <a:moveTo>
                    <a:pt x="1" y="0"/>
                  </a:moveTo>
                  <a:lnTo>
                    <a:pt x="1" y="1866"/>
                  </a:lnTo>
                  <a:lnTo>
                    <a:pt x="6505" y="1866"/>
                  </a:lnTo>
                  <a:lnTo>
                    <a:pt x="65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2;p18">
              <a:extLst>
                <a:ext uri="{FF2B5EF4-FFF2-40B4-BE49-F238E27FC236}">
                  <a16:creationId xmlns:a16="http://schemas.microsoft.com/office/drawing/2014/main" id="{3B0A1171-E6DB-79F7-A6E0-9EF08E65F22E}"/>
                </a:ext>
              </a:extLst>
            </p:cNvPr>
            <p:cNvSpPr/>
            <p:nvPr/>
          </p:nvSpPr>
          <p:spPr>
            <a:xfrm>
              <a:off x="4714833" y="4958466"/>
              <a:ext cx="96675" cy="97259"/>
            </a:xfrm>
            <a:custGeom>
              <a:avLst/>
              <a:gdLst/>
              <a:ahLst/>
              <a:cxnLst/>
              <a:rect l="l" t="t" r="r" b="b"/>
              <a:pathLst>
                <a:path w="663" h="667" extrusionOk="0">
                  <a:moveTo>
                    <a:pt x="334" y="1"/>
                  </a:moveTo>
                  <a:cubicBezTo>
                    <a:pt x="148" y="1"/>
                    <a:pt x="1" y="152"/>
                    <a:pt x="1" y="334"/>
                  </a:cubicBezTo>
                  <a:cubicBezTo>
                    <a:pt x="1" y="520"/>
                    <a:pt x="148" y="667"/>
                    <a:pt x="334" y="667"/>
                  </a:cubicBezTo>
                  <a:cubicBezTo>
                    <a:pt x="515" y="667"/>
                    <a:pt x="662" y="520"/>
                    <a:pt x="662" y="334"/>
                  </a:cubicBezTo>
                  <a:cubicBezTo>
                    <a:pt x="662" y="152"/>
                    <a:pt x="515" y="1"/>
                    <a:pt x="334" y="1"/>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33;p18">
              <a:extLst>
                <a:ext uri="{FF2B5EF4-FFF2-40B4-BE49-F238E27FC236}">
                  <a16:creationId xmlns:a16="http://schemas.microsoft.com/office/drawing/2014/main" id="{067A7A51-B011-4B0C-5A06-76C18216784F}"/>
                </a:ext>
              </a:extLst>
            </p:cNvPr>
            <p:cNvSpPr/>
            <p:nvPr/>
          </p:nvSpPr>
          <p:spPr>
            <a:xfrm>
              <a:off x="4473511" y="4271539"/>
              <a:ext cx="87926" cy="87926"/>
            </a:xfrm>
            <a:custGeom>
              <a:avLst/>
              <a:gdLst/>
              <a:ahLst/>
              <a:cxnLst/>
              <a:rect l="l" t="t" r="r" b="b"/>
              <a:pathLst>
                <a:path w="603" h="603" extrusionOk="0">
                  <a:moveTo>
                    <a:pt x="79" y="0"/>
                  </a:moveTo>
                  <a:cubicBezTo>
                    <a:pt x="35" y="0"/>
                    <a:pt x="1" y="39"/>
                    <a:pt x="1" y="83"/>
                  </a:cubicBezTo>
                  <a:lnTo>
                    <a:pt x="1" y="524"/>
                  </a:lnTo>
                  <a:cubicBezTo>
                    <a:pt x="1" y="568"/>
                    <a:pt x="35" y="603"/>
                    <a:pt x="79" y="603"/>
                  </a:cubicBezTo>
                  <a:lnTo>
                    <a:pt x="520" y="603"/>
                  </a:lnTo>
                  <a:cubicBezTo>
                    <a:pt x="569" y="603"/>
                    <a:pt x="603" y="568"/>
                    <a:pt x="603" y="524"/>
                  </a:cubicBezTo>
                  <a:lnTo>
                    <a:pt x="603" y="83"/>
                  </a:lnTo>
                  <a:cubicBezTo>
                    <a:pt x="603" y="39"/>
                    <a:pt x="569" y="0"/>
                    <a:pt x="520" y="0"/>
                  </a:cubicBezTo>
                  <a:close/>
                </a:path>
              </a:pathLst>
            </a:custGeom>
            <a:solidFill>
              <a:srgbClr val="A2A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4;p18">
              <a:extLst>
                <a:ext uri="{FF2B5EF4-FFF2-40B4-BE49-F238E27FC236}">
                  <a16:creationId xmlns:a16="http://schemas.microsoft.com/office/drawing/2014/main" id="{FF36C8C8-46E3-A474-9C6C-695D807EC5CA}"/>
                </a:ext>
              </a:extLst>
            </p:cNvPr>
            <p:cNvSpPr/>
            <p:nvPr/>
          </p:nvSpPr>
          <p:spPr>
            <a:xfrm>
              <a:off x="4430642" y="4386440"/>
              <a:ext cx="115194" cy="125109"/>
            </a:xfrm>
            <a:custGeom>
              <a:avLst/>
              <a:gdLst/>
              <a:ahLst/>
              <a:cxnLst/>
              <a:rect l="l" t="t" r="r" b="b"/>
              <a:pathLst>
                <a:path w="790" h="858" extrusionOk="0">
                  <a:moveTo>
                    <a:pt x="1" y="1"/>
                  </a:moveTo>
                  <a:cubicBezTo>
                    <a:pt x="153" y="255"/>
                    <a:pt x="280" y="539"/>
                    <a:pt x="373" y="858"/>
                  </a:cubicBezTo>
                  <a:lnTo>
                    <a:pt x="789" y="1"/>
                  </a:lnTo>
                  <a:close/>
                </a:path>
              </a:pathLst>
            </a:custGeom>
            <a:solidFill>
              <a:srgbClr val="FFC3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5;p18">
              <a:extLst>
                <a:ext uri="{FF2B5EF4-FFF2-40B4-BE49-F238E27FC236}">
                  <a16:creationId xmlns:a16="http://schemas.microsoft.com/office/drawing/2014/main" id="{3DC7E9E7-3C92-A74B-7D15-21DAB637D6FF}"/>
                </a:ext>
              </a:extLst>
            </p:cNvPr>
            <p:cNvSpPr/>
            <p:nvPr/>
          </p:nvSpPr>
          <p:spPr>
            <a:xfrm>
              <a:off x="4078648" y="2806113"/>
              <a:ext cx="24351" cy="27267"/>
            </a:xfrm>
            <a:custGeom>
              <a:avLst/>
              <a:gdLst/>
              <a:ahLst/>
              <a:cxnLst/>
              <a:rect l="l" t="t" r="r" b="b"/>
              <a:pathLst>
                <a:path w="167" h="187" extrusionOk="0">
                  <a:moveTo>
                    <a:pt x="0" y="1"/>
                  </a:moveTo>
                  <a:lnTo>
                    <a:pt x="0" y="187"/>
                  </a:lnTo>
                  <a:lnTo>
                    <a:pt x="167" y="94"/>
                  </a:lnTo>
                  <a:lnTo>
                    <a:pt x="0"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6;p18">
              <a:extLst>
                <a:ext uri="{FF2B5EF4-FFF2-40B4-BE49-F238E27FC236}">
                  <a16:creationId xmlns:a16="http://schemas.microsoft.com/office/drawing/2014/main" id="{DB9AB4B5-DDBC-E4F6-B76C-B81A09D81108}"/>
                </a:ext>
              </a:extLst>
            </p:cNvPr>
            <p:cNvSpPr/>
            <p:nvPr/>
          </p:nvSpPr>
          <p:spPr>
            <a:xfrm>
              <a:off x="4144264" y="2806113"/>
              <a:ext cx="24497" cy="27267"/>
            </a:xfrm>
            <a:custGeom>
              <a:avLst/>
              <a:gdLst/>
              <a:ahLst/>
              <a:cxnLst/>
              <a:rect l="l" t="t" r="r" b="b"/>
              <a:pathLst>
                <a:path w="168" h="187" extrusionOk="0">
                  <a:moveTo>
                    <a:pt x="1" y="1"/>
                  </a:moveTo>
                  <a:lnTo>
                    <a:pt x="1" y="187"/>
                  </a:lnTo>
                  <a:lnTo>
                    <a:pt x="167" y="94"/>
                  </a:lnTo>
                  <a:lnTo>
                    <a:pt x="1"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7;p18">
              <a:extLst>
                <a:ext uri="{FF2B5EF4-FFF2-40B4-BE49-F238E27FC236}">
                  <a16:creationId xmlns:a16="http://schemas.microsoft.com/office/drawing/2014/main" id="{D326FF50-9264-C923-A55D-66C4AD618927}"/>
                </a:ext>
              </a:extLst>
            </p:cNvPr>
            <p:cNvSpPr/>
            <p:nvPr/>
          </p:nvSpPr>
          <p:spPr>
            <a:xfrm>
              <a:off x="4111456" y="2806113"/>
              <a:ext cx="24497" cy="27267"/>
            </a:xfrm>
            <a:custGeom>
              <a:avLst/>
              <a:gdLst/>
              <a:ahLst/>
              <a:cxnLst/>
              <a:rect l="l" t="t" r="r" b="b"/>
              <a:pathLst>
                <a:path w="168" h="187" extrusionOk="0">
                  <a:moveTo>
                    <a:pt x="1" y="1"/>
                  </a:moveTo>
                  <a:lnTo>
                    <a:pt x="1" y="187"/>
                  </a:lnTo>
                  <a:lnTo>
                    <a:pt x="167" y="94"/>
                  </a:lnTo>
                  <a:lnTo>
                    <a:pt x="1"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8;p18">
              <a:extLst>
                <a:ext uri="{FF2B5EF4-FFF2-40B4-BE49-F238E27FC236}">
                  <a16:creationId xmlns:a16="http://schemas.microsoft.com/office/drawing/2014/main" id="{EDD4DAF3-33F8-3B54-EB5A-B6A9A225DCEF}"/>
                </a:ext>
              </a:extLst>
            </p:cNvPr>
            <p:cNvSpPr/>
            <p:nvPr/>
          </p:nvSpPr>
          <p:spPr>
            <a:xfrm>
              <a:off x="4177218" y="2806113"/>
              <a:ext cx="23622" cy="27267"/>
            </a:xfrm>
            <a:custGeom>
              <a:avLst/>
              <a:gdLst/>
              <a:ahLst/>
              <a:cxnLst/>
              <a:rect l="l" t="t" r="r" b="b"/>
              <a:pathLst>
                <a:path w="162" h="187" extrusionOk="0">
                  <a:moveTo>
                    <a:pt x="0" y="1"/>
                  </a:moveTo>
                  <a:lnTo>
                    <a:pt x="0" y="187"/>
                  </a:lnTo>
                  <a:lnTo>
                    <a:pt x="162" y="94"/>
                  </a:lnTo>
                  <a:lnTo>
                    <a:pt x="0"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9;p18">
              <a:extLst>
                <a:ext uri="{FF2B5EF4-FFF2-40B4-BE49-F238E27FC236}">
                  <a16:creationId xmlns:a16="http://schemas.microsoft.com/office/drawing/2014/main" id="{8EC6FF1C-523A-1DEB-B52F-A9A8EADA9A70}"/>
                </a:ext>
              </a:extLst>
            </p:cNvPr>
            <p:cNvSpPr/>
            <p:nvPr/>
          </p:nvSpPr>
          <p:spPr>
            <a:xfrm>
              <a:off x="4884851" y="2806842"/>
              <a:ext cx="81511" cy="25809"/>
            </a:xfrm>
            <a:custGeom>
              <a:avLst/>
              <a:gdLst/>
              <a:ahLst/>
              <a:cxnLst/>
              <a:rect l="l" t="t" r="r" b="b"/>
              <a:pathLst>
                <a:path w="559" h="177" extrusionOk="0">
                  <a:moveTo>
                    <a:pt x="1" y="1"/>
                  </a:moveTo>
                  <a:lnTo>
                    <a:pt x="1" y="177"/>
                  </a:lnTo>
                  <a:lnTo>
                    <a:pt x="559" y="177"/>
                  </a:lnTo>
                  <a:lnTo>
                    <a:pt x="559"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40;p18">
              <a:extLst>
                <a:ext uri="{FF2B5EF4-FFF2-40B4-BE49-F238E27FC236}">
                  <a16:creationId xmlns:a16="http://schemas.microsoft.com/office/drawing/2014/main" id="{F12CF477-A54B-FBD4-444F-BA7528FDEEEE}"/>
                </a:ext>
              </a:extLst>
            </p:cNvPr>
            <p:cNvSpPr/>
            <p:nvPr/>
          </p:nvSpPr>
          <p:spPr>
            <a:xfrm>
              <a:off x="4884851" y="2806842"/>
              <a:ext cx="23768" cy="25809"/>
            </a:xfrm>
            <a:custGeom>
              <a:avLst/>
              <a:gdLst/>
              <a:ahLst/>
              <a:cxnLst/>
              <a:rect l="l" t="t" r="r" b="b"/>
              <a:pathLst>
                <a:path w="163" h="177" extrusionOk="0">
                  <a:moveTo>
                    <a:pt x="1" y="1"/>
                  </a:moveTo>
                  <a:lnTo>
                    <a:pt x="1" y="177"/>
                  </a:lnTo>
                  <a:lnTo>
                    <a:pt x="162" y="177"/>
                  </a:lnTo>
                  <a:lnTo>
                    <a:pt x="1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41;p18">
              <a:extLst>
                <a:ext uri="{FF2B5EF4-FFF2-40B4-BE49-F238E27FC236}">
                  <a16:creationId xmlns:a16="http://schemas.microsoft.com/office/drawing/2014/main" id="{DBA3CFB2-B2A2-CB48-D0E3-5CC0B22C5DE9}"/>
                </a:ext>
              </a:extLst>
            </p:cNvPr>
            <p:cNvSpPr/>
            <p:nvPr/>
          </p:nvSpPr>
          <p:spPr>
            <a:xfrm>
              <a:off x="4398563" y="4083731"/>
              <a:ext cx="62992" cy="108632"/>
            </a:xfrm>
            <a:custGeom>
              <a:avLst/>
              <a:gdLst/>
              <a:ahLst/>
              <a:cxnLst/>
              <a:rect l="l" t="t" r="r" b="b"/>
              <a:pathLst>
                <a:path w="432" h="745" extrusionOk="0">
                  <a:moveTo>
                    <a:pt x="93" y="0"/>
                  </a:moveTo>
                  <a:lnTo>
                    <a:pt x="0" y="88"/>
                  </a:lnTo>
                  <a:lnTo>
                    <a:pt x="260" y="372"/>
                  </a:lnTo>
                  <a:lnTo>
                    <a:pt x="0" y="661"/>
                  </a:lnTo>
                  <a:lnTo>
                    <a:pt x="93" y="745"/>
                  </a:lnTo>
                  <a:lnTo>
                    <a:pt x="431" y="372"/>
                  </a:lnTo>
                  <a:lnTo>
                    <a:pt x="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42;p18">
              <a:extLst>
                <a:ext uri="{FF2B5EF4-FFF2-40B4-BE49-F238E27FC236}">
                  <a16:creationId xmlns:a16="http://schemas.microsoft.com/office/drawing/2014/main" id="{5CC530EC-9AC9-15A3-1FF3-7A7D746AAE89}"/>
                </a:ext>
              </a:extLst>
            </p:cNvPr>
            <p:cNvSpPr/>
            <p:nvPr/>
          </p:nvSpPr>
          <p:spPr>
            <a:xfrm>
              <a:off x="4518567" y="4083731"/>
              <a:ext cx="63721" cy="108632"/>
            </a:xfrm>
            <a:custGeom>
              <a:avLst/>
              <a:gdLst/>
              <a:ahLst/>
              <a:cxnLst/>
              <a:rect l="l" t="t" r="r" b="b"/>
              <a:pathLst>
                <a:path w="437" h="745" extrusionOk="0">
                  <a:moveTo>
                    <a:pt x="98" y="0"/>
                  </a:moveTo>
                  <a:lnTo>
                    <a:pt x="0" y="88"/>
                  </a:lnTo>
                  <a:lnTo>
                    <a:pt x="260" y="372"/>
                  </a:lnTo>
                  <a:lnTo>
                    <a:pt x="0" y="661"/>
                  </a:lnTo>
                  <a:lnTo>
                    <a:pt x="98" y="745"/>
                  </a:lnTo>
                  <a:lnTo>
                    <a:pt x="436" y="372"/>
                  </a:lnTo>
                  <a:lnTo>
                    <a:pt x="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43;p18">
              <a:extLst>
                <a:ext uri="{FF2B5EF4-FFF2-40B4-BE49-F238E27FC236}">
                  <a16:creationId xmlns:a16="http://schemas.microsoft.com/office/drawing/2014/main" id="{BD94D9D4-377F-B502-DE73-651DD5BD08EE}"/>
                </a:ext>
              </a:extLst>
            </p:cNvPr>
            <p:cNvSpPr/>
            <p:nvPr/>
          </p:nvSpPr>
          <p:spPr>
            <a:xfrm>
              <a:off x="4458492" y="4083731"/>
              <a:ext cx="62992" cy="108632"/>
            </a:xfrm>
            <a:custGeom>
              <a:avLst/>
              <a:gdLst/>
              <a:ahLst/>
              <a:cxnLst/>
              <a:rect l="l" t="t" r="r" b="b"/>
              <a:pathLst>
                <a:path w="432" h="745" extrusionOk="0">
                  <a:moveTo>
                    <a:pt x="99" y="0"/>
                  </a:moveTo>
                  <a:lnTo>
                    <a:pt x="1" y="88"/>
                  </a:lnTo>
                  <a:lnTo>
                    <a:pt x="260" y="372"/>
                  </a:lnTo>
                  <a:lnTo>
                    <a:pt x="1" y="661"/>
                  </a:lnTo>
                  <a:lnTo>
                    <a:pt x="99" y="745"/>
                  </a:lnTo>
                  <a:lnTo>
                    <a:pt x="432" y="372"/>
                  </a:lnTo>
                  <a:lnTo>
                    <a:pt x="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4;p18">
              <a:extLst>
                <a:ext uri="{FF2B5EF4-FFF2-40B4-BE49-F238E27FC236}">
                  <a16:creationId xmlns:a16="http://schemas.microsoft.com/office/drawing/2014/main" id="{EB1F9AF6-A780-47AD-A001-2C187E5ED747}"/>
                </a:ext>
              </a:extLst>
            </p:cNvPr>
            <p:cNvSpPr/>
            <p:nvPr/>
          </p:nvSpPr>
          <p:spPr>
            <a:xfrm>
              <a:off x="4579226" y="4083731"/>
              <a:ext cx="62992" cy="108632"/>
            </a:xfrm>
            <a:custGeom>
              <a:avLst/>
              <a:gdLst/>
              <a:ahLst/>
              <a:cxnLst/>
              <a:rect l="l" t="t" r="r" b="b"/>
              <a:pathLst>
                <a:path w="432" h="745" extrusionOk="0">
                  <a:moveTo>
                    <a:pt x="93" y="0"/>
                  </a:moveTo>
                  <a:lnTo>
                    <a:pt x="0" y="88"/>
                  </a:lnTo>
                  <a:lnTo>
                    <a:pt x="255" y="372"/>
                  </a:lnTo>
                  <a:lnTo>
                    <a:pt x="0" y="661"/>
                  </a:lnTo>
                  <a:lnTo>
                    <a:pt x="93" y="745"/>
                  </a:lnTo>
                  <a:lnTo>
                    <a:pt x="431" y="372"/>
                  </a:lnTo>
                  <a:lnTo>
                    <a:pt x="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5;p18">
              <a:extLst>
                <a:ext uri="{FF2B5EF4-FFF2-40B4-BE49-F238E27FC236}">
                  <a16:creationId xmlns:a16="http://schemas.microsoft.com/office/drawing/2014/main" id="{01824001-8BD6-F3DF-A76B-C7C7935F55F2}"/>
                </a:ext>
              </a:extLst>
            </p:cNvPr>
            <p:cNvSpPr/>
            <p:nvPr/>
          </p:nvSpPr>
          <p:spPr>
            <a:xfrm>
              <a:off x="4408478" y="2731165"/>
              <a:ext cx="217264" cy="14436"/>
            </a:xfrm>
            <a:custGeom>
              <a:avLst/>
              <a:gdLst/>
              <a:ahLst/>
              <a:cxnLst/>
              <a:rect l="l" t="t" r="r" b="b"/>
              <a:pathLst>
                <a:path w="1490" h="99" extrusionOk="0">
                  <a:moveTo>
                    <a:pt x="50" y="0"/>
                  </a:moveTo>
                  <a:cubicBezTo>
                    <a:pt x="25" y="0"/>
                    <a:pt x="1" y="25"/>
                    <a:pt x="1" y="49"/>
                  </a:cubicBezTo>
                  <a:cubicBezTo>
                    <a:pt x="1" y="79"/>
                    <a:pt x="25" y="98"/>
                    <a:pt x="50" y="98"/>
                  </a:cubicBezTo>
                  <a:lnTo>
                    <a:pt x="1441" y="98"/>
                  </a:lnTo>
                  <a:cubicBezTo>
                    <a:pt x="1470" y="98"/>
                    <a:pt x="1490" y="79"/>
                    <a:pt x="1490" y="49"/>
                  </a:cubicBezTo>
                  <a:cubicBezTo>
                    <a:pt x="1490" y="25"/>
                    <a:pt x="1470" y="0"/>
                    <a:pt x="1441" y="0"/>
                  </a:cubicBezTo>
                  <a:close/>
                </a:path>
              </a:pathLst>
            </a:custGeom>
            <a:solidFill>
              <a:srgbClr val="A2A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6;p18">
              <a:extLst>
                <a:ext uri="{FF2B5EF4-FFF2-40B4-BE49-F238E27FC236}">
                  <a16:creationId xmlns:a16="http://schemas.microsoft.com/office/drawing/2014/main" id="{6703FB0C-42E8-5C56-2901-780A3240DF49}"/>
                </a:ext>
              </a:extLst>
            </p:cNvPr>
            <p:cNvSpPr/>
            <p:nvPr/>
          </p:nvSpPr>
          <p:spPr>
            <a:xfrm>
              <a:off x="4505736" y="2685526"/>
              <a:ext cx="22893" cy="22893"/>
            </a:xfrm>
            <a:custGeom>
              <a:avLst/>
              <a:gdLst/>
              <a:ahLst/>
              <a:cxnLst/>
              <a:rect l="l" t="t" r="r" b="b"/>
              <a:pathLst>
                <a:path w="157" h="157" extrusionOk="0">
                  <a:moveTo>
                    <a:pt x="78" y="0"/>
                  </a:moveTo>
                  <a:cubicBezTo>
                    <a:pt x="34" y="0"/>
                    <a:pt x="0" y="34"/>
                    <a:pt x="0" y="78"/>
                  </a:cubicBezTo>
                  <a:cubicBezTo>
                    <a:pt x="0" y="122"/>
                    <a:pt x="34" y="157"/>
                    <a:pt x="78" y="157"/>
                  </a:cubicBezTo>
                  <a:cubicBezTo>
                    <a:pt x="122" y="157"/>
                    <a:pt x="157" y="122"/>
                    <a:pt x="157" y="78"/>
                  </a:cubicBezTo>
                  <a:cubicBezTo>
                    <a:pt x="157" y="34"/>
                    <a:pt x="122" y="0"/>
                    <a:pt x="78" y="0"/>
                  </a:cubicBezTo>
                  <a:close/>
                </a:path>
              </a:pathLst>
            </a:custGeom>
            <a:solidFill>
              <a:srgbClr val="A2A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268;p18">
            <a:extLst>
              <a:ext uri="{FF2B5EF4-FFF2-40B4-BE49-F238E27FC236}">
                <a16:creationId xmlns:a16="http://schemas.microsoft.com/office/drawing/2014/main" id="{FF561E56-B8DA-AB2A-4B9B-D68704AC0946}"/>
              </a:ext>
            </a:extLst>
          </p:cNvPr>
          <p:cNvSpPr/>
          <p:nvPr/>
        </p:nvSpPr>
        <p:spPr>
          <a:xfrm flipH="1">
            <a:off x="317977" y="872837"/>
            <a:ext cx="1194342" cy="1193466"/>
          </a:xfrm>
          <a:custGeom>
            <a:avLst/>
            <a:gdLst/>
            <a:ahLst/>
            <a:cxnLst/>
            <a:rect l="l" t="t" r="r" b="b"/>
            <a:pathLst>
              <a:path w="6819" h="6814" extrusionOk="0">
                <a:moveTo>
                  <a:pt x="3409" y="128"/>
                </a:moveTo>
                <a:cubicBezTo>
                  <a:pt x="5217" y="128"/>
                  <a:pt x="6691" y="1598"/>
                  <a:pt x="6691" y="3405"/>
                </a:cubicBezTo>
                <a:cubicBezTo>
                  <a:pt x="6691" y="5217"/>
                  <a:pt x="5217" y="6686"/>
                  <a:pt x="3409" y="6686"/>
                </a:cubicBezTo>
                <a:cubicBezTo>
                  <a:pt x="1602" y="6686"/>
                  <a:pt x="128" y="5217"/>
                  <a:pt x="128" y="3405"/>
                </a:cubicBezTo>
                <a:cubicBezTo>
                  <a:pt x="128" y="1598"/>
                  <a:pt x="1602" y="128"/>
                  <a:pt x="3409" y="128"/>
                </a:cubicBezTo>
                <a:close/>
                <a:moveTo>
                  <a:pt x="3409" y="1"/>
                </a:moveTo>
                <a:cubicBezTo>
                  <a:pt x="1529" y="1"/>
                  <a:pt x="1" y="1529"/>
                  <a:pt x="1" y="3405"/>
                </a:cubicBezTo>
                <a:cubicBezTo>
                  <a:pt x="1" y="5285"/>
                  <a:pt x="1529" y="6813"/>
                  <a:pt x="3409" y="6813"/>
                </a:cubicBezTo>
                <a:cubicBezTo>
                  <a:pt x="5290" y="6813"/>
                  <a:pt x="6818" y="5285"/>
                  <a:pt x="6818" y="3405"/>
                </a:cubicBezTo>
                <a:cubicBezTo>
                  <a:pt x="6818" y="1529"/>
                  <a:pt x="5290" y="1"/>
                  <a:pt x="3409" y="1"/>
                </a:cubicBezTo>
                <a:close/>
              </a:path>
            </a:pathLst>
          </a:custGeom>
          <a:solidFill>
            <a:srgbClr val="E7E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272;p18">
            <a:extLst>
              <a:ext uri="{FF2B5EF4-FFF2-40B4-BE49-F238E27FC236}">
                <a16:creationId xmlns:a16="http://schemas.microsoft.com/office/drawing/2014/main" id="{E5748987-AEAF-0335-3611-08BAFC332FF3}"/>
              </a:ext>
            </a:extLst>
          </p:cNvPr>
          <p:cNvGrpSpPr/>
          <p:nvPr/>
        </p:nvGrpSpPr>
        <p:grpSpPr>
          <a:xfrm>
            <a:off x="470387" y="1095825"/>
            <a:ext cx="781271" cy="599883"/>
            <a:chOff x="5884323" y="3056849"/>
            <a:chExt cx="781271" cy="599883"/>
          </a:xfrm>
        </p:grpSpPr>
        <p:sp>
          <p:nvSpPr>
            <p:cNvPr id="47" name="Google Shape;273;p18">
              <a:extLst>
                <a:ext uri="{FF2B5EF4-FFF2-40B4-BE49-F238E27FC236}">
                  <a16:creationId xmlns:a16="http://schemas.microsoft.com/office/drawing/2014/main" id="{1AE209DD-803C-836F-9AE8-FE4FE8FD37FE}"/>
                </a:ext>
              </a:extLst>
            </p:cNvPr>
            <p:cNvSpPr/>
            <p:nvPr/>
          </p:nvSpPr>
          <p:spPr>
            <a:xfrm>
              <a:off x="6507676" y="3056849"/>
              <a:ext cx="157918" cy="599883"/>
            </a:xfrm>
            <a:custGeom>
              <a:avLst/>
              <a:gdLst/>
              <a:ahLst/>
              <a:cxnLst/>
              <a:rect l="l" t="t" r="r" b="b"/>
              <a:pathLst>
                <a:path w="1083" h="4114" extrusionOk="0">
                  <a:moveTo>
                    <a:pt x="1" y="0"/>
                  </a:moveTo>
                  <a:lnTo>
                    <a:pt x="1" y="4114"/>
                  </a:lnTo>
                  <a:lnTo>
                    <a:pt x="1083" y="4114"/>
                  </a:lnTo>
                  <a:lnTo>
                    <a:pt x="10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74;p18">
              <a:extLst>
                <a:ext uri="{FF2B5EF4-FFF2-40B4-BE49-F238E27FC236}">
                  <a16:creationId xmlns:a16="http://schemas.microsoft.com/office/drawing/2014/main" id="{187DA7E9-FA8E-AF53-08F8-3C6405DE31F2}"/>
                </a:ext>
              </a:extLst>
            </p:cNvPr>
            <p:cNvSpPr/>
            <p:nvPr/>
          </p:nvSpPr>
          <p:spPr>
            <a:xfrm>
              <a:off x="6299891" y="3328208"/>
              <a:ext cx="157918" cy="328521"/>
            </a:xfrm>
            <a:custGeom>
              <a:avLst/>
              <a:gdLst/>
              <a:ahLst/>
              <a:cxnLst/>
              <a:rect l="l" t="t" r="r" b="b"/>
              <a:pathLst>
                <a:path w="1083" h="2253" extrusionOk="0">
                  <a:moveTo>
                    <a:pt x="0" y="0"/>
                  </a:moveTo>
                  <a:lnTo>
                    <a:pt x="0" y="2253"/>
                  </a:lnTo>
                  <a:lnTo>
                    <a:pt x="1083" y="2253"/>
                  </a:lnTo>
                  <a:lnTo>
                    <a:pt x="10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75;p18">
              <a:extLst>
                <a:ext uri="{FF2B5EF4-FFF2-40B4-BE49-F238E27FC236}">
                  <a16:creationId xmlns:a16="http://schemas.microsoft.com/office/drawing/2014/main" id="{CC3E8F82-A685-5A60-6372-C260AE0B3168}"/>
                </a:ext>
              </a:extLst>
            </p:cNvPr>
            <p:cNvSpPr/>
            <p:nvPr/>
          </p:nvSpPr>
          <p:spPr>
            <a:xfrm>
              <a:off x="6092107" y="3199601"/>
              <a:ext cx="157918" cy="457130"/>
            </a:xfrm>
            <a:custGeom>
              <a:avLst/>
              <a:gdLst/>
              <a:ahLst/>
              <a:cxnLst/>
              <a:rect l="l" t="t" r="r" b="b"/>
              <a:pathLst>
                <a:path w="1083" h="3135" extrusionOk="0">
                  <a:moveTo>
                    <a:pt x="0" y="1"/>
                  </a:moveTo>
                  <a:lnTo>
                    <a:pt x="0" y="3135"/>
                  </a:lnTo>
                  <a:lnTo>
                    <a:pt x="1083" y="3135"/>
                  </a:lnTo>
                  <a:lnTo>
                    <a:pt x="10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76;p18">
              <a:extLst>
                <a:ext uri="{FF2B5EF4-FFF2-40B4-BE49-F238E27FC236}">
                  <a16:creationId xmlns:a16="http://schemas.microsoft.com/office/drawing/2014/main" id="{F8900C9D-7F2E-9090-8806-4E6D6F898B29}"/>
                </a:ext>
              </a:extLst>
            </p:cNvPr>
            <p:cNvSpPr/>
            <p:nvPr/>
          </p:nvSpPr>
          <p:spPr>
            <a:xfrm>
              <a:off x="5884323" y="3458857"/>
              <a:ext cx="157918" cy="197871"/>
            </a:xfrm>
            <a:custGeom>
              <a:avLst/>
              <a:gdLst/>
              <a:ahLst/>
              <a:cxnLst/>
              <a:rect l="l" t="t" r="r" b="b"/>
              <a:pathLst>
                <a:path w="1083" h="1357" extrusionOk="0">
                  <a:moveTo>
                    <a:pt x="0" y="0"/>
                  </a:moveTo>
                  <a:lnTo>
                    <a:pt x="0" y="1357"/>
                  </a:lnTo>
                  <a:lnTo>
                    <a:pt x="1082" y="1357"/>
                  </a:lnTo>
                  <a:lnTo>
                    <a:pt x="10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77;p18">
              <a:extLst>
                <a:ext uri="{FF2B5EF4-FFF2-40B4-BE49-F238E27FC236}">
                  <a16:creationId xmlns:a16="http://schemas.microsoft.com/office/drawing/2014/main" id="{835909F9-ABF6-43D4-A86C-8900D2A571EB}"/>
                </a:ext>
              </a:extLst>
            </p:cNvPr>
            <p:cNvSpPr/>
            <p:nvPr/>
          </p:nvSpPr>
          <p:spPr>
            <a:xfrm>
              <a:off x="6523424" y="3069681"/>
              <a:ext cx="129338" cy="18664"/>
            </a:xfrm>
            <a:custGeom>
              <a:avLst/>
              <a:gdLst/>
              <a:ahLst/>
              <a:cxnLst/>
              <a:rect l="l" t="t" r="r" b="b"/>
              <a:pathLst>
                <a:path w="887" h="128" extrusionOk="0">
                  <a:moveTo>
                    <a:pt x="0" y="0"/>
                  </a:moveTo>
                  <a:lnTo>
                    <a:pt x="0" y="128"/>
                  </a:lnTo>
                  <a:lnTo>
                    <a:pt x="887" y="128"/>
                  </a:lnTo>
                  <a:lnTo>
                    <a:pt x="8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78;p18">
              <a:extLst>
                <a:ext uri="{FF2B5EF4-FFF2-40B4-BE49-F238E27FC236}">
                  <a16:creationId xmlns:a16="http://schemas.microsoft.com/office/drawing/2014/main" id="{916DDED7-60C2-E2B7-35BF-853C9F180D8C}"/>
                </a:ext>
              </a:extLst>
            </p:cNvPr>
            <p:cNvSpPr/>
            <p:nvPr/>
          </p:nvSpPr>
          <p:spPr>
            <a:xfrm>
              <a:off x="6314181" y="3344539"/>
              <a:ext cx="129338" cy="18810"/>
            </a:xfrm>
            <a:custGeom>
              <a:avLst/>
              <a:gdLst/>
              <a:ahLst/>
              <a:cxnLst/>
              <a:rect l="l" t="t" r="r" b="b"/>
              <a:pathLst>
                <a:path w="887" h="129" extrusionOk="0">
                  <a:moveTo>
                    <a:pt x="0" y="1"/>
                  </a:moveTo>
                  <a:lnTo>
                    <a:pt x="0" y="128"/>
                  </a:lnTo>
                  <a:lnTo>
                    <a:pt x="887" y="128"/>
                  </a:lnTo>
                  <a:lnTo>
                    <a:pt x="8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79;p18">
              <a:extLst>
                <a:ext uri="{FF2B5EF4-FFF2-40B4-BE49-F238E27FC236}">
                  <a16:creationId xmlns:a16="http://schemas.microsoft.com/office/drawing/2014/main" id="{E3F8315A-0B28-1B5B-85E0-52389FCCDE77}"/>
                </a:ext>
              </a:extLst>
            </p:cNvPr>
            <p:cNvSpPr/>
            <p:nvPr/>
          </p:nvSpPr>
          <p:spPr>
            <a:xfrm>
              <a:off x="6106397" y="3213891"/>
              <a:ext cx="129338" cy="18664"/>
            </a:xfrm>
            <a:custGeom>
              <a:avLst/>
              <a:gdLst/>
              <a:ahLst/>
              <a:cxnLst/>
              <a:rect l="l" t="t" r="r" b="b"/>
              <a:pathLst>
                <a:path w="887" h="128" extrusionOk="0">
                  <a:moveTo>
                    <a:pt x="0" y="1"/>
                  </a:moveTo>
                  <a:lnTo>
                    <a:pt x="0" y="128"/>
                  </a:lnTo>
                  <a:lnTo>
                    <a:pt x="887" y="128"/>
                  </a:lnTo>
                  <a:lnTo>
                    <a:pt x="8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80;p18">
              <a:extLst>
                <a:ext uri="{FF2B5EF4-FFF2-40B4-BE49-F238E27FC236}">
                  <a16:creationId xmlns:a16="http://schemas.microsoft.com/office/drawing/2014/main" id="{2D707AE8-59F3-0378-6290-616B890A6461}"/>
                </a:ext>
              </a:extLst>
            </p:cNvPr>
            <p:cNvSpPr/>
            <p:nvPr/>
          </p:nvSpPr>
          <p:spPr>
            <a:xfrm>
              <a:off x="5898612" y="3473147"/>
              <a:ext cx="129338" cy="18664"/>
            </a:xfrm>
            <a:custGeom>
              <a:avLst/>
              <a:gdLst/>
              <a:ahLst/>
              <a:cxnLst/>
              <a:rect l="l" t="t" r="r" b="b"/>
              <a:pathLst>
                <a:path w="887" h="128" extrusionOk="0">
                  <a:moveTo>
                    <a:pt x="0" y="0"/>
                  </a:moveTo>
                  <a:lnTo>
                    <a:pt x="0" y="128"/>
                  </a:lnTo>
                  <a:lnTo>
                    <a:pt x="886" y="128"/>
                  </a:lnTo>
                  <a:lnTo>
                    <a:pt x="8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TextBox 57">
            <a:extLst>
              <a:ext uri="{FF2B5EF4-FFF2-40B4-BE49-F238E27FC236}">
                <a16:creationId xmlns:a16="http://schemas.microsoft.com/office/drawing/2014/main" id="{05198703-12A8-FC8E-0E7B-ED7FF536A458}"/>
              </a:ext>
            </a:extLst>
          </p:cNvPr>
          <p:cNvSpPr txBox="1"/>
          <p:nvPr/>
        </p:nvSpPr>
        <p:spPr>
          <a:xfrm>
            <a:off x="1789232" y="1205532"/>
            <a:ext cx="5602168" cy="523220"/>
          </a:xfrm>
          <a:prstGeom prst="rect">
            <a:avLst/>
          </a:prstGeom>
          <a:noFill/>
        </p:spPr>
        <p:txBody>
          <a:bodyPr wrap="square">
            <a:spAutoFit/>
          </a:bodyPr>
          <a:lstStyle/>
          <a:p>
            <a:r>
              <a:rPr lang="en-US" sz="2800" dirty="0" err="1"/>
              <a:t>Số</a:t>
            </a:r>
            <a:r>
              <a:rPr lang="en-US" sz="2800" dirty="0"/>
              <a:t> camera </a:t>
            </a:r>
            <a:r>
              <a:rPr lang="en-US" sz="2800" dirty="0" err="1"/>
              <a:t>trước</a:t>
            </a:r>
            <a:endParaRPr lang="en-US" sz="2800" dirty="0"/>
          </a:p>
        </p:txBody>
      </p:sp>
      <p:sp>
        <p:nvSpPr>
          <p:cNvPr id="67" name="TextBox 66">
            <a:extLst>
              <a:ext uri="{FF2B5EF4-FFF2-40B4-BE49-F238E27FC236}">
                <a16:creationId xmlns:a16="http://schemas.microsoft.com/office/drawing/2014/main" id="{EDCBFE82-C8A6-A876-FDD0-BE07F7CE261E}"/>
              </a:ext>
            </a:extLst>
          </p:cNvPr>
          <p:cNvSpPr txBox="1"/>
          <p:nvPr/>
        </p:nvSpPr>
        <p:spPr>
          <a:xfrm>
            <a:off x="1877248" y="2341777"/>
            <a:ext cx="2896785" cy="1559209"/>
          </a:xfrm>
          <a:prstGeom prst="rect">
            <a:avLst/>
          </a:prstGeom>
          <a:noFill/>
        </p:spPr>
        <p:txBody>
          <a:bodyPr wrap="square">
            <a:spAutoFit/>
          </a:bodyPr>
          <a:lstStyle/>
          <a:p>
            <a:pPr marL="0" marR="0" algn="just">
              <a:lnSpc>
                <a:spcPct val="107000"/>
              </a:lnSpc>
              <a:spcBef>
                <a:spcPts val="0"/>
              </a:spcBef>
              <a:spcAft>
                <a:spcPts val="800"/>
              </a:spcAft>
            </a:pPr>
            <a:r>
              <a:rPr lang="vi-VN" sz="1800" dirty="0">
                <a:effectLst/>
                <a:latin typeface="Calibri" panose="020F0502020204030204" pitchFamily="34" charset="0"/>
                <a:ea typeface="Yu Mincho" panose="02020400000000000000" pitchFamily="18" charset="-128"/>
                <a:cs typeface="Arial" panose="020B0604020202020204" pitchFamily="34" charset="0"/>
              </a:rPr>
              <a:t>Chỉ có 143 chiếc điện thoải là có 2 hoặc 3 camera trước. Gần như tất cả các thiết bị đều chỉ có 1 camera phía trước</a:t>
            </a:r>
            <a:r>
              <a:rPr lang="en-US" sz="1800" dirty="0">
                <a:effectLst/>
                <a:latin typeface="Calibri" panose="020F0502020204030204" pitchFamily="34" charset="0"/>
                <a:ea typeface="Yu Mincho" panose="02020400000000000000" pitchFamily="18" charset="-128"/>
                <a:cs typeface="Arial" panose="020B0604020202020204" pitchFamily="34" charset="0"/>
              </a:rPr>
              <a:t>.</a:t>
            </a:r>
            <a:endParaRPr lang="en-US" sz="1600" dirty="0">
              <a:effectLst/>
              <a:latin typeface="+mj-lt"/>
              <a:ea typeface="Yu Mincho" panose="02020400000000000000" pitchFamily="18" charset="-128"/>
              <a:cs typeface="Arial" panose="020B0604020202020204" pitchFamily="34" charset="0"/>
            </a:endParaRPr>
          </a:p>
        </p:txBody>
      </p:sp>
      <p:pic>
        <p:nvPicPr>
          <p:cNvPr id="3" name="Picture 2">
            <a:extLst>
              <a:ext uri="{FF2B5EF4-FFF2-40B4-BE49-F238E27FC236}">
                <a16:creationId xmlns:a16="http://schemas.microsoft.com/office/drawing/2014/main" id="{494B4277-E11B-7CAA-683D-B4278D072C52}"/>
              </a:ext>
            </a:extLst>
          </p:cNvPr>
          <p:cNvPicPr>
            <a:picLocks noChangeAspect="1"/>
          </p:cNvPicPr>
          <p:nvPr/>
        </p:nvPicPr>
        <p:blipFill>
          <a:blip r:embed="rId3"/>
          <a:stretch>
            <a:fillRect/>
          </a:stretch>
        </p:blipFill>
        <p:spPr>
          <a:xfrm>
            <a:off x="4856905" y="1955632"/>
            <a:ext cx="4160810" cy="3073884"/>
          </a:xfrm>
          <a:prstGeom prst="rect">
            <a:avLst/>
          </a:prstGeom>
        </p:spPr>
      </p:pic>
    </p:spTree>
    <p:extLst>
      <p:ext uri="{BB962C8B-B14F-4D97-AF65-F5344CB8AC3E}">
        <p14:creationId xmlns:p14="http://schemas.microsoft.com/office/powerpoint/2010/main" val="3253568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4" name="Google Shape;202;p18">
            <a:extLst>
              <a:ext uri="{FF2B5EF4-FFF2-40B4-BE49-F238E27FC236}">
                <a16:creationId xmlns:a16="http://schemas.microsoft.com/office/drawing/2014/main" id="{E5C7BFDC-78D2-0B23-BD37-47D761D00951}"/>
              </a:ext>
            </a:extLst>
          </p:cNvPr>
          <p:cNvSpPr txBox="1">
            <a:spLocks noGrp="1"/>
          </p:cNvSpPr>
          <p:nvPr>
            <p:ph type="title"/>
          </p:nvPr>
        </p:nvSpPr>
        <p:spPr>
          <a:xfrm>
            <a:off x="2125800" y="186965"/>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Phân tích dữ liệu</a:t>
            </a:r>
            <a:endParaRPr sz="4800" dirty="0"/>
          </a:p>
        </p:txBody>
      </p:sp>
      <p:grpSp>
        <p:nvGrpSpPr>
          <p:cNvPr id="10" name="Google Shape;219;p18">
            <a:extLst>
              <a:ext uri="{FF2B5EF4-FFF2-40B4-BE49-F238E27FC236}">
                <a16:creationId xmlns:a16="http://schemas.microsoft.com/office/drawing/2014/main" id="{09802610-8B4D-27CE-277A-937A588CE8F3}"/>
              </a:ext>
            </a:extLst>
          </p:cNvPr>
          <p:cNvGrpSpPr/>
          <p:nvPr/>
        </p:nvGrpSpPr>
        <p:grpSpPr>
          <a:xfrm>
            <a:off x="18996" y="2292662"/>
            <a:ext cx="1834790" cy="2559467"/>
            <a:chOff x="3650831" y="2584039"/>
            <a:chExt cx="1834790" cy="2559467"/>
          </a:xfrm>
        </p:grpSpPr>
        <p:sp>
          <p:nvSpPr>
            <p:cNvPr id="11" name="Google Shape;220;p18">
              <a:extLst>
                <a:ext uri="{FF2B5EF4-FFF2-40B4-BE49-F238E27FC236}">
                  <a16:creationId xmlns:a16="http://schemas.microsoft.com/office/drawing/2014/main" id="{6C609706-3C38-DF61-6EEE-BF54A409B8F0}"/>
                </a:ext>
              </a:extLst>
            </p:cNvPr>
            <p:cNvSpPr/>
            <p:nvPr/>
          </p:nvSpPr>
          <p:spPr>
            <a:xfrm>
              <a:off x="3650831" y="2584039"/>
              <a:ext cx="1834790" cy="1834061"/>
            </a:xfrm>
            <a:custGeom>
              <a:avLst/>
              <a:gdLst/>
              <a:ahLst/>
              <a:cxnLst/>
              <a:rect l="l" t="t" r="r" b="b"/>
              <a:pathLst>
                <a:path w="12583" h="12578" extrusionOk="0">
                  <a:moveTo>
                    <a:pt x="6289" y="128"/>
                  </a:moveTo>
                  <a:cubicBezTo>
                    <a:pt x="9688" y="128"/>
                    <a:pt x="12450" y="2890"/>
                    <a:pt x="12450" y="6289"/>
                  </a:cubicBezTo>
                  <a:cubicBezTo>
                    <a:pt x="12450" y="9683"/>
                    <a:pt x="9688" y="12450"/>
                    <a:pt x="6289" y="12450"/>
                  </a:cubicBezTo>
                  <a:cubicBezTo>
                    <a:pt x="2895" y="12450"/>
                    <a:pt x="133" y="9683"/>
                    <a:pt x="133" y="6289"/>
                  </a:cubicBezTo>
                  <a:cubicBezTo>
                    <a:pt x="133" y="2890"/>
                    <a:pt x="2895" y="128"/>
                    <a:pt x="6289" y="128"/>
                  </a:cubicBezTo>
                  <a:close/>
                  <a:moveTo>
                    <a:pt x="6289" y="1"/>
                  </a:moveTo>
                  <a:cubicBezTo>
                    <a:pt x="2822" y="1"/>
                    <a:pt x="1" y="2822"/>
                    <a:pt x="1" y="6289"/>
                  </a:cubicBezTo>
                  <a:cubicBezTo>
                    <a:pt x="1" y="9756"/>
                    <a:pt x="2822" y="12577"/>
                    <a:pt x="6289" y="12577"/>
                  </a:cubicBezTo>
                  <a:cubicBezTo>
                    <a:pt x="9761" y="12577"/>
                    <a:pt x="12582" y="9756"/>
                    <a:pt x="12582" y="6289"/>
                  </a:cubicBezTo>
                  <a:cubicBezTo>
                    <a:pt x="12582" y="2822"/>
                    <a:pt x="9761" y="1"/>
                    <a:pt x="6289" y="1"/>
                  </a:cubicBezTo>
                  <a:close/>
                </a:path>
              </a:pathLst>
            </a:custGeom>
            <a:solidFill>
              <a:srgbClr val="E7E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21;p18">
              <a:extLst>
                <a:ext uri="{FF2B5EF4-FFF2-40B4-BE49-F238E27FC236}">
                  <a16:creationId xmlns:a16="http://schemas.microsoft.com/office/drawing/2014/main" id="{31D55BAB-0CE1-388D-5613-E34F98BA0F6B}"/>
                </a:ext>
              </a:extLst>
            </p:cNvPr>
            <p:cNvSpPr/>
            <p:nvPr/>
          </p:nvSpPr>
          <p:spPr>
            <a:xfrm>
              <a:off x="4767034" y="3627481"/>
              <a:ext cx="469378" cy="375619"/>
            </a:xfrm>
            <a:custGeom>
              <a:avLst/>
              <a:gdLst/>
              <a:ahLst/>
              <a:cxnLst/>
              <a:rect l="l" t="t" r="r" b="b"/>
              <a:pathLst>
                <a:path w="3219" h="2576" extrusionOk="0">
                  <a:moveTo>
                    <a:pt x="2455" y="0"/>
                  </a:moveTo>
                  <a:cubicBezTo>
                    <a:pt x="2420" y="0"/>
                    <a:pt x="2384" y="10"/>
                    <a:pt x="2351" y="29"/>
                  </a:cubicBezTo>
                  <a:lnTo>
                    <a:pt x="1754" y="382"/>
                  </a:lnTo>
                  <a:lnTo>
                    <a:pt x="1475" y="543"/>
                  </a:lnTo>
                  <a:lnTo>
                    <a:pt x="236" y="1268"/>
                  </a:lnTo>
                  <a:cubicBezTo>
                    <a:pt x="59" y="1371"/>
                    <a:pt x="0" y="1601"/>
                    <a:pt x="103" y="1778"/>
                  </a:cubicBezTo>
                  <a:lnTo>
                    <a:pt x="461" y="2390"/>
                  </a:lnTo>
                  <a:cubicBezTo>
                    <a:pt x="529" y="2510"/>
                    <a:pt x="653" y="2576"/>
                    <a:pt x="779" y="2576"/>
                  </a:cubicBezTo>
                  <a:cubicBezTo>
                    <a:pt x="845" y="2576"/>
                    <a:pt x="910" y="2558"/>
                    <a:pt x="970" y="2522"/>
                  </a:cubicBezTo>
                  <a:lnTo>
                    <a:pt x="2043" y="1895"/>
                  </a:lnTo>
                  <a:lnTo>
                    <a:pt x="3086" y="1283"/>
                  </a:lnTo>
                  <a:cubicBezTo>
                    <a:pt x="3184" y="1224"/>
                    <a:pt x="3218" y="1097"/>
                    <a:pt x="3159" y="999"/>
                  </a:cubicBezTo>
                  <a:lnTo>
                    <a:pt x="2635" y="103"/>
                  </a:lnTo>
                  <a:cubicBezTo>
                    <a:pt x="2596" y="37"/>
                    <a:pt x="2526" y="0"/>
                    <a:pt x="2455" y="0"/>
                  </a:cubicBezTo>
                  <a:close/>
                </a:path>
              </a:pathLst>
            </a:custGeom>
            <a:solidFill>
              <a:srgbClr val="FFD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2;p18">
              <a:extLst>
                <a:ext uri="{FF2B5EF4-FFF2-40B4-BE49-F238E27FC236}">
                  <a16:creationId xmlns:a16="http://schemas.microsoft.com/office/drawing/2014/main" id="{C0264F3B-7C72-4C66-AFC0-8A008589250C}"/>
                </a:ext>
              </a:extLst>
            </p:cNvPr>
            <p:cNvSpPr/>
            <p:nvPr/>
          </p:nvSpPr>
          <p:spPr>
            <a:xfrm>
              <a:off x="4794155" y="3901027"/>
              <a:ext cx="397929" cy="333041"/>
            </a:xfrm>
            <a:custGeom>
              <a:avLst/>
              <a:gdLst/>
              <a:ahLst/>
              <a:cxnLst/>
              <a:rect l="l" t="t" r="r" b="b"/>
              <a:pathLst>
                <a:path w="2729" h="2284" extrusionOk="0">
                  <a:moveTo>
                    <a:pt x="1964" y="0"/>
                  </a:moveTo>
                  <a:cubicBezTo>
                    <a:pt x="1928" y="0"/>
                    <a:pt x="1891" y="9"/>
                    <a:pt x="1857" y="29"/>
                  </a:cubicBezTo>
                  <a:lnTo>
                    <a:pt x="236" y="979"/>
                  </a:lnTo>
                  <a:cubicBezTo>
                    <a:pt x="59" y="1082"/>
                    <a:pt x="1" y="1307"/>
                    <a:pt x="103" y="1488"/>
                  </a:cubicBezTo>
                  <a:lnTo>
                    <a:pt x="466" y="2100"/>
                  </a:lnTo>
                  <a:cubicBezTo>
                    <a:pt x="534" y="2218"/>
                    <a:pt x="657" y="2283"/>
                    <a:pt x="784" y="2283"/>
                  </a:cubicBezTo>
                  <a:cubicBezTo>
                    <a:pt x="847" y="2283"/>
                    <a:pt x="911" y="2267"/>
                    <a:pt x="970" y="2233"/>
                  </a:cubicBezTo>
                  <a:lnTo>
                    <a:pt x="1289" y="2047"/>
                  </a:lnTo>
                  <a:lnTo>
                    <a:pt x="1568" y="1885"/>
                  </a:lnTo>
                  <a:lnTo>
                    <a:pt x="2596" y="1283"/>
                  </a:lnTo>
                  <a:cubicBezTo>
                    <a:pt x="2694" y="1224"/>
                    <a:pt x="2728" y="1096"/>
                    <a:pt x="2670" y="999"/>
                  </a:cubicBezTo>
                  <a:lnTo>
                    <a:pt x="2146" y="102"/>
                  </a:lnTo>
                  <a:cubicBezTo>
                    <a:pt x="2106" y="37"/>
                    <a:pt x="2037" y="0"/>
                    <a:pt x="1964" y="0"/>
                  </a:cubicBezTo>
                  <a:close/>
                </a:path>
              </a:pathLst>
            </a:custGeom>
            <a:solidFill>
              <a:srgbClr val="FFD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3;p18">
              <a:extLst>
                <a:ext uri="{FF2B5EF4-FFF2-40B4-BE49-F238E27FC236}">
                  <a16:creationId xmlns:a16="http://schemas.microsoft.com/office/drawing/2014/main" id="{BAB9A63F-53C7-5A7C-5DFD-B01FD0321ABD}"/>
                </a:ext>
              </a:extLst>
            </p:cNvPr>
            <p:cNvSpPr/>
            <p:nvPr/>
          </p:nvSpPr>
          <p:spPr>
            <a:xfrm>
              <a:off x="4708417" y="3381056"/>
              <a:ext cx="470108" cy="375182"/>
            </a:xfrm>
            <a:custGeom>
              <a:avLst/>
              <a:gdLst/>
              <a:ahLst/>
              <a:cxnLst/>
              <a:rect l="l" t="t" r="r" b="b"/>
              <a:pathLst>
                <a:path w="3224" h="2573" extrusionOk="0">
                  <a:moveTo>
                    <a:pt x="2459" y="1"/>
                  </a:moveTo>
                  <a:cubicBezTo>
                    <a:pt x="2423" y="1"/>
                    <a:pt x="2386" y="10"/>
                    <a:pt x="2352" y="30"/>
                  </a:cubicBezTo>
                  <a:lnTo>
                    <a:pt x="2156" y="147"/>
                  </a:lnTo>
                  <a:lnTo>
                    <a:pt x="1877" y="309"/>
                  </a:lnTo>
                  <a:lnTo>
                    <a:pt x="236" y="1269"/>
                  </a:lnTo>
                  <a:cubicBezTo>
                    <a:pt x="60" y="1371"/>
                    <a:pt x="1" y="1602"/>
                    <a:pt x="104" y="1778"/>
                  </a:cubicBezTo>
                  <a:lnTo>
                    <a:pt x="466" y="2390"/>
                  </a:lnTo>
                  <a:cubicBezTo>
                    <a:pt x="535" y="2508"/>
                    <a:pt x="658" y="2573"/>
                    <a:pt x="784" y="2573"/>
                  </a:cubicBezTo>
                  <a:cubicBezTo>
                    <a:pt x="848" y="2573"/>
                    <a:pt x="912" y="2557"/>
                    <a:pt x="971" y="2522"/>
                  </a:cubicBezTo>
                  <a:lnTo>
                    <a:pt x="1877" y="1993"/>
                  </a:lnTo>
                  <a:lnTo>
                    <a:pt x="2156" y="1832"/>
                  </a:lnTo>
                  <a:lnTo>
                    <a:pt x="3086" y="1283"/>
                  </a:lnTo>
                  <a:cubicBezTo>
                    <a:pt x="3189" y="1224"/>
                    <a:pt x="3223" y="1097"/>
                    <a:pt x="3165" y="999"/>
                  </a:cubicBezTo>
                  <a:lnTo>
                    <a:pt x="2641" y="103"/>
                  </a:lnTo>
                  <a:cubicBezTo>
                    <a:pt x="2601" y="38"/>
                    <a:pt x="2532" y="1"/>
                    <a:pt x="2459" y="1"/>
                  </a:cubicBezTo>
                  <a:close/>
                </a:path>
              </a:pathLst>
            </a:custGeom>
            <a:solidFill>
              <a:srgbClr val="FFD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4;p18">
              <a:extLst>
                <a:ext uri="{FF2B5EF4-FFF2-40B4-BE49-F238E27FC236}">
                  <a16:creationId xmlns:a16="http://schemas.microsoft.com/office/drawing/2014/main" id="{3FDB936F-53CC-36DC-DCD7-2CB6A23C5D64}"/>
                </a:ext>
              </a:extLst>
            </p:cNvPr>
            <p:cNvSpPr/>
            <p:nvPr/>
          </p:nvSpPr>
          <p:spPr>
            <a:xfrm>
              <a:off x="5022645" y="3070327"/>
              <a:ext cx="149460" cy="245844"/>
            </a:xfrm>
            <a:custGeom>
              <a:avLst/>
              <a:gdLst/>
              <a:ahLst/>
              <a:cxnLst/>
              <a:rect l="l" t="t" r="r" b="b"/>
              <a:pathLst>
                <a:path w="1025" h="1686" extrusionOk="0">
                  <a:moveTo>
                    <a:pt x="191" y="0"/>
                  </a:moveTo>
                  <a:cubicBezTo>
                    <a:pt x="127" y="0"/>
                    <a:pt x="63" y="8"/>
                    <a:pt x="1" y="25"/>
                  </a:cubicBezTo>
                  <a:lnTo>
                    <a:pt x="1" y="1685"/>
                  </a:lnTo>
                  <a:cubicBezTo>
                    <a:pt x="344" y="1485"/>
                    <a:pt x="564" y="1352"/>
                    <a:pt x="564" y="1352"/>
                  </a:cubicBezTo>
                  <a:cubicBezTo>
                    <a:pt x="907" y="1152"/>
                    <a:pt x="1024" y="706"/>
                    <a:pt x="824" y="358"/>
                  </a:cubicBezTo>
                  <a:cubicBezTo>
                    <a:pt x="687" y="128"/>
                    <a:pt x="441" y="0"/>
                    <a:pt x="191" y="0"/>
                  </a:cubicBezTo>
                  <a:close/>
                </a:path>
              </a:pathLst>
            </a:custGeom>
            <a:solidFill>
              <a:srgbClr val="FFD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5;p18">
              <a:extLst>
                <a:ext uri="{FF2B5EF4-FFF2-40B4-BE49-F238E27FC236}">
                  <a16:creationId xmlns:a16="http://schemas.microsoft.com/office/drawing/2014/main" id="{08DED949-9C9D-979D-B05C-042DD4749D76}"/>
                </a:ext>
              </a:extLst>
            </p:cNvPr>
            <p:cNvSpPr/>
            <p:nvPr/>
          </p:nvSpPr>
          <p:spPr>
            <a:xfrm>
              <a:off x="4052985" y="2790366"/>
              <a:ext cx="1011956" cy="1457713"/>
            </a:xfrm>
            <a:custGeom>
              <a:avLst/>
              <a:gdLst/>
              <a:ahLst/>
              <a:cxnLst/>
              <a:rect l="l" t="t" r="r" b="b"/>
              <a:pathLst>
                <a:path w="6940" h="9997" extrusionOk="0">
                  <a:moveTo>
                    <a:pt x="0" y="1"/>
                  </a:moveTo>
                  <a:lnTo>
                    <a:pt x="0" y="6735"/>
                  </a:lnTo>
                  <a:cubicBezTo>
                    <a:pt x="25" y="6730"/>
                    <a:pt x="49" y="6730"/>
                    <a:pt x="73" y="6730"/>
                  </a:cubicBezTo>
                  <a:lnTo>
                    <a:pt x="2752" y="6730"/>
                  </a:lnTo>
                  <a:lnTo>
                    <a:pt x="2752" y="7004"/>
                  </a:lnTo>
                  <a:cubicBezTo>
                    <a:pt x="2752" y="7656"/>
                    <a:pt x="2223" y="8185"/>
                    <a:pt x="1572" y="8185"/>
                  </a:cubicBezTo>
                  <a:lnTo>
                    <a:pt x="1126" y="8185"/>
                  </a:lnTo>
                  <a:lnTo>
                    <a:pt x="1126" y="9453"/>
                  </a:lnTo>
                  <a:cubicBezTo>
                    <a:pt x="1293" y="9561"/>
                    <a:pt x="1543" y="9742"/>
                    <a:pt x="1817" y="9997"/>
                  </a:cubicBezTo>
                  <a:lnTo>
                    <a:pt x="6372" y="9997"/>
                  </a:lnTo>
                  <a:lnTo>
                    <a:pt x="6372" y="9664"/>
                  </a:lnTo>
                  <a:lnTo>
                    <a:pt x="6053" y="9850"/>
                  </a:lnTo>
                  <a:cubicBezTo>
                    <a:pt x="5994" y="9884"/>
                    <a:pt x="5930" y="9900"/>
                    <a:pt x="5867" y="9900"/>
                  </a:cubicBezTo>
                  <a:cubicBezTo>
                    <a:pt x="5740" y="9900"/>
                    <a:pt x="5617" y="9835"/>
                    <a:pt x="5549" y="9717"/>
                  </a:cubicBezTo>
                  <a:lnTo>
                    <a:pt x="5186" y="9105"/>
                  </a:lnTo>
                  <a:cubicBezTo>
                    <a:pt x="5084" y="8924"/>
                    <a:pt x="5142" y="8699"/>
                    <a:pt x="5319" y="8596"/>
                  </a:cubicBezTo>
                  <a:lnTo>
                    <a:pt x="6940" y="7646"/>
                  </a:lnTo>
                  <a:lnTo>
                    <a:pt x="6940" y="7636"/>
                  </a:lnTo>
                  <a:lnTo>
                    <a:pt x="5867" y="8263"/>
                  </a:lnTo>
                  <a:cubicBezTo>
                    <a:pt x="5807" y="8299"/>
                    <a:pt x="5742" y="8317"/>
                    <a:pt x="5676" y="8317"/>
                  </a:cubicBezTo>
                  <a:cubicBezTo>
                    <a:pt x="5550" y="8317"/>
                    <a:pt x="5426" y="8251"/>
                    <a:pt x="5358" y="8131"/>
                  </a:cubicBezTo>
                  <a:lnTo>
                    <a:pt x="5000" y="7519"/>
                  </a:lnTo>
                  <a:cubicBezTo>
                    <a:pt x="4897" y="7342"/>
                    <a:pt x="4956" y="7112"/>
                    <a:pt x="5133" y="7009"/>
                  </a:cubicBezTo>
                  <a:lnTo>
                    <a:pt x="6372" y="6284"/>
                  </a:lnTo>
                  <a:lnTo>
                    <a:pt x="6372" y="6044"/>
                  </a:lnTo>
                  <a:lnTo>
                    <a:pt x="5466" y="6573"/>
                  </a:lnTo>
                  <a:cubicBezTo>
                    <a:pt x="5407" y="6608"/>
                    <a:pt x="5343" y="6624"/>
                    <a:pt x="5279" y="6624"/>
                  </a:cubicBezTo>
                  <a:cubicBezTo>
                    <a:pt x="5153" y="6624"/>
                    <a:pt x="5030" y="6559"/>
                    <a:pt x="4961" y="6441"/>
                  </a:cubicBezTo>
                  <a:lnTo>
                    <a:pt x="4599" y="5829"/>
                  </a:lnTo>
                  <a:cubicBezTo>
                    <a:pt x="4496" y="5653"/>
                    <a:pt x="4555" y="5422"/>
                    <a:pt x="4731" y="5320"/>
                  </a:cubicBezTo>
                  <a:lnTo>
                    <a:pt x="6372" y="4360"/>
                  </a:lnTo>
                  <a:lnTo>
                    <a:pt x="63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226;p18">
              <a:extLst>
                <a:ext uri="{FF2B5EF4-FFF2-40B4-BE49-F238E27FC236}">
                  <a16:creationId xmlns:a16="http://schemas.microsoft.com/office/drawing/2014/main" id="{DC055E01-1A5C-95CE-174C-ACE84869036F}"/>
                </a:ext>
              </a:extLst>
            </p:cNvPr>
            <p:cNvSpPr/>
            <p:nvPr/>
          </p:nvSpPr>
          <p:spPr>
            <a:xfrm>
              <a:off x="4052985" y="2790366"/>
              <a:ext cx="929133" cy="58763"/>
            </a:xfrm>
            <a:custGeom>
              <a:avLst/>
              <a:gdLst/>
              <a:ahLst/>
              <a:cxnLst/>
              <a:rect l="l" t="t" r="r" b="b"/>
              <a:pathLst>
                <a:path w="6372" h="403" extrusionOk="0">
                  <a:moveTo>
                    <a:pt x="0" y="1"/>
                  </a:moveTo>
                  <a:lnTo>
                    <a:pt x="0" y="403"/>
                  </a:lnTo>
                  <a:lnTo>
                    <a:pt x="6372" y="403"/>
                  </a:lnTo>
                  <a:lnTo>
                    <a:pt x="6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7;p18">
              <a:extLst>
                <a:ext uri="{FF2B5EF4-FFF2-40B4-BE49-F238E27FC236}">
                  <a16:creationId xmlns:a16="http://schemas.microsoft.com/office/drawing/2014/main" id="{38FE291A-E91E-7C4A-3116-D9375F96C003}"/>
                </a:ext>
              </a:extLst>
            </p:cNvPr>
            <p:cNvSpPr/>
            <p:nvPr/>
          </p:nvSpPr>
          <p:spPr>
            <a:xfrm>
              <a:off x="4317782" y="4175739"/>
              <a:ext cx="705016" cy="210848"/>
            </a:xfrm>
            <a:custGeom>
              <a:avLst/>
              <a:gdLst/>
              <a:ahLst/>
              <a:cxnLst/>
              <a:rect l="l" t="t" r="r" b="b"/>
              <a:pathLst>
                <a:path w="4835" h="1446" extrusionOk="0">
                  <a:moveTo>
                    <a:pt x="1588" y="657"/>
                  </a:moveTo>
                  <a:cubicBezTo>
                    <a:pt x="1637" y="657"/>
                    <a:pt x="1671" y="696"/>
                    <a:pt x="1671" y="740"/>
                  </a:cubicBezTo>
                  <a:lnTo>
                    <a:pt x="1671" y="1181"/>
                  </a:lnTo>
                  <a:cubicBezTo>
                    <a:pt x="1671" y="1225"/>
                    <a:pt x="1637" y="1260"/>
                    <a:pt x="1588" y="1260"/>
                  </a:cubicBezTo>
                  <a:lnTo>
                    <a:pt x="1147" y="1260"/>
                  </a:lnTo>
                  <a:cubicBezTo>
                    <a:pt x="1103" y="1260"/>
                    <a:pt x="1069" y="1225"/>
                    <a:pt x="1069" y="1181"/>
                  </a:cubicBezTo>
                  <a:lnTo>
                    <a:pt x="1069" y="740"/>
                  </a:lnTo>
                  <a:cubicBezTo>
                    <a:pt x="1069" y="696"/>
                    <a:pt x="1103" y="657"/>
                    <a:pt x="1147" y="657"/>
                  </a:cubicBezTo>
                  <a:close/>
                  <a:moveTo>
                    <a:pt x="4835" y="1"/>
                  </a:moveTo>
                  <a:lnTo>
                    <a:pt x="4556" y="163"/>
                  </a:lnTo>
                  <a:lnTo>
                    <a:pt x="4556" y="496"/>
                  </a:lnTo>
                  <a:lnTo>
                    <a:pt x="1" y="496"/>
                  </a:lnTo>
                  <a:cubicBezTo>
                    <a:pt x="261" y="740"/>
                    <a:pt x="545" y="1054"/>
                    <a:pt x="775" y="1446"/>
                  </a:cubicBezTo>
                  <a:lnTo>
                    <a:pt x="4242" y="1446"/>
                  </a:lnTo>
                  <a:cubicBezTo>
                    <a:pt x="4355" y="1446"/>
                    <a:pt x="4463" y="1411"/>
                    <a:pt x="4556" y="1353"/>
                  </a:cubicBezTo>
                  <a:cubicBezTo>
                    <a:pt x="4722" y="1250"/>
                    <a:pt x="4835" y="1064"/>
                    <a:pt x="4835" y="853"/>
                  </a:cubicBezTo>
                  <a:lnTo>
                    <a:pt x="4835" y="1"/>
                  </a:lnTo>
                  <a:close/>
                </a:path>
              </a:pathLst>
            </a:custGeom>
            <a:solidFill>
              <a:srgbClr val="BFC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8;p18">
              <a:extLst>
                <a:ext uri="{FF2B5EF4-FFF2-40B4-BE49-F238E27FC236}">
                  <a16:creationId xmlns:a16="http://schemas.microsoft.com/office/drawing/2014/main" id="{3BDD7F2E-E428-221C-8ECB-2A0535A1915A}"/>
                </a:ext>
              </a:extLst>
            </p:cNvPr>
            <p:cNvSpPr/>
            <p:nvPr/>
          </p:nvSpPr>
          <p:spPr>
            <a:xfrm>
              <a:off x="4981963" y="3648040"/>
              <a:ext cx="40828" cy="58763"/>
            </a:xfrm>
            <a:custGeom>
              <a:avLst/>
              <a:gdLst/>
              <a:ahLst/>
              <a:cxnLst/>
              <a:rect l="l" t="t" r="r" b="b"/>
              <a:pathLst>
                <a:path w="280" h="403" extrusionOk="0">
                  <a:moveTo>
                    <a:pt x="280" y="1"/>
                  </a:moveTo>
                  <a:lnTo>
                    <a:pt x="1" y="162"/>
                  </a:lnTo>
                  <a:lnTo>
                    <a:pt x="1" y="402"/>
                  </a:lnTo>
                  <a:lnTo>
                    <a:pt x="280" y="241"/>
                  </a:lnTo>
                  <a:lnTo>
                    <a:pt x="280" y="1"/>
                  </a:lnTo>
                  <a:close/>
                </a:path>
              </a:pathLst>
            </a:custGeom>
            <a:solidFill>
              <a:srgbClr val="BFC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9;p18">
              <a:extLst>
                <a:ext uri="{FF2B5EF4-FFF2-40B4-BE49-F238E27FC236}">
                  <a16:creationId xmlns:a16="http://schemas.microsoft.com/office/drawing/2014/main" id="{504D5397-DD7D-E66C-B83A-51443D9ABC11}"/>
                </a:ext>
              </a:extLst>
            </p:cNvPr>
            <p:cNvSpPr/>
            <p:nvPr/>
          </p:nvSpPr>
          <p:spPr>
            <a:xfrm>
              <a:off x="4012157" y="2651843"/>
              <a:ext cx="1010644" cy="1132108"/>
            </a:xfrm>
            <a:custGeom>
              <a:avLst/>
              <a:gdLst/>
              <a:ahLst/>
              <a:cxnLst/>
              <a:rect l="l" t="t" r="r" b="b"/>
              <a:pathLst>
                <a:path w="6931" h="7764" extrusionOk="0">
                  <a:moveTo>
                    <a:pt x="593" y="1"/>
                  </a:moveTo>
                  <a:cubicBezTo>
                    <a:pt x="265" y="1"/>
                    <a:pt x="1" y="270"/>
                    <a:pt x="1" y="593"/>
                  </a:cubicBezTo>
                  <a:lnTo>
                    <a:pt x="1" y="7763"/>
                  </a:lnTo>
                  <a:cubicBezTo>
                    <a:pt x="84" y="7724"/>
                    <a:pt x="177" y="7695"/>
                    <a:pt x="280" y="7685"/>
                  </a:cubicBezTo>
                  <a:lnTo>
                    <a:pt x="280" y="951"/>
                  </a:lnTo>
                  <a:lnTo>
                    <a:pt x="6652" y="951"/>
                  </a:lnTo>
                  <a:lnTo>
                    <a:pt x="6652" y="5310"/>
                  </a:lnTo>
                  <a:lnTo>
                    <a:pt x="6931" y="5148"/>
                  </a:lnTo>
                  <a:lnTo>
                    <a:pt x="6931" y="4555"/>
                  </a:lnTo>
                  <a:lnTo>
                    <a:pt x="6931" y="2895"/>
                  </a:lnTo>
                  <a:cubicBezTo>
                    <a:pt x="6931" y="1553"/>
                    <a:pt x="6931" y="593"/>
                    <a:pt x="6931" y="593"/>
                  </a:cubicBezTo>
                  <a:cubicBezTo>
                    <a:pt x="6931" y="270"/>
                    <a:pt x="6666" y="1"/>
                    <a:pt x="6338" y="1"/>
                  </a:cubicBezTo>
                  <a:close/>
                </a:path>
              </a:pathLst>
            </a:custGeom>
            <a:solidFill>
              <a:srgbClr val="BFC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30;p18">
              <a:extLst>
                <a:ext uri="{FF2B5EF4-FFF2-40B4-BE49-F238E27FC236}">
                  <a16:creationId xmlns:a16="http://schemas.microsoft.com/office/drawing/2014/main" id="{CB7E6BD0-9F72-B20E-7EDB-1EC0EC6FD702}"/>
                </a:ext>
              </a:extLst>
            </p:cNvPr>
            <p:cNvSpPr/>
            <p:nvPr/>
          </p:nvSpPr>
          <p:spPr>
            <a:xfrm>
              <a:off x="3947999" y="3771690"/>
              <a:ext cx="1034120" cy="1099883"/>
            </a:xfrm>
            <a:custGeom>
              <a:avLst/>
              <a:gdLst/>
              <a:ahLst/>
              <a:cxnLst/>
              <a:rect l="l" t="t" r="r" b="b"/>
              <a:pathLst>
                <a:path w="7092" h="7543" extrusionOk="0">
                  <a:moveTo>
                    <a:pt x="793" y="0"/>
                  </a:moveTo>
                  <a:cubicBezTo>
                    <a:pt x="769" y="0"/>
                    <a:pt x="745" y="0"/>
                    <a:pt x="720" y="5"/>
                  </a:cubicBezTo>
                  <a:cubicBezTo>
                    <a:pt x="617" y="15"/>
                    <a:pt x="524" y="44"/>
                    <a:pt x="441" y="83"/>
                  </a:cubicBezTo>
                  <a:cubicBezTo>
                    <a:pt x="181" y="216"/>
                    <a:pt x="0" y="485"/>
                    <a:pt x="0" y="793"/>
                  </a:cubicBezTo>
                  <a:lnTo>
                    <a:pt x="0" y="1455"/>
                  </a:lnTo>
                  <a:lnTo>
                    <a:pt x="0" y="7542"/>
                  </a:lnTo>
                  <a:lnTo>
                    <a:pt x="5186" y="7542"/>
                  </a:lnTo>
                  <a:lnTo>
                    <a:pt x="5186" y="6798"/>
                  </a:lnTo>
                  <a:lnTo>
                    <a:pt x="6097" y="6156"/>
                  </a:lnTo>
                  <a:cubicBezTo>
                    <a:pt x="6719" y="5715"/>
                    <a:pt x="7092" y="5000"/>
                    <a:pt x="7092" y="4241"/>
                  </a:cubicBezTo>
                  <a:lnTo>
                    <a:pt x="7092" y="4124"/>
                  </a:lnTo>
                  <a:cubicBezTo>
                    <a:pt x="6999" y="4182"/>
                    <a:pt x="6891" y="4217"/>
                    <a:pt x="6778" y="4217"/>
                  </a:cubicBezTo>
                  <a:lnTo>
                    <a:pt x="4099" y="4217"/>
                  </a:lnTo>
                  <a:lnTo>
                    <a:pt x="3683" y="5074"/>
                  </a:lnTo>
                  <a:cubicBezTo>
                    <a:pt x="3590" y="4755"/>
                    <a:pt x="3463" y="4471"/>
                    <a:pt x="3311" y="4217"/>
                  </a:cubicBezTo>
                  <a:cubicBezTo>
                    <a:pt x="3081" y="3825"/>
                    <a:pt x="2797" y="3511"/>
                    <a:pt x="2537" y="3267"/>
                  </a:cubicBezTo>
                  <a:cubicBezTo>
                    <a:pt x="2263" y="3012"/>
                    <a:pt x="2013" y="2831"/>
                    <a:pt x="1846" y="2723"/>
                  </a:cubicBezTo>
                  <a:lnTo>
                    <a:pt x="1846" y="1455"/>
                  </a:lnTo>
                  <a:lnTo>
                    <a:pt x="2292" y="1455"/>
                  </a:lnTo>
                  <a:cubicBezTo>
                    <a:pt x="2943" y="1455"/>
                    <a:pt x="3472" y="926"/>
                    <a:pt x="3472" y="274"/>
                  </a:cubicBezTo>
                  <a:lnTo>
                    <a:pt x="3472" y="0"/>
                  </a:lnTo>
                  <a:close/>
                </a:path>
              </a:pathLst>
            </a:custGeom>
            <a:solidFill>
              <a:srgbClr val="FFD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31;p18">
              <a:extLst>
                <a:ext uri="{FF2B5EF4-FFF2-40B4-BE49-F238E27FC236}">
                  <a16:creationId xmlns:a16="http://schemas.microsoft.com/office/drawing/2014/main" id="{C1DEA769-6E2E-8938-6A5E-BFB6A7A680D4}"/>
                </a:ext>
              </a:extLst>
            </p:cNvPr>
            <p:cNvSpPr/>
            <p:nvPr/>
          </p:nvSpPr>
          <p:spPr>
            <a:xfrm>
              <a:off x="3907171" y="4871415"/>
              <a:ext cx="948527" cy="272091"/>
            </a:xfrm>
            <a:custGeom>
              <a:avLst/>
              <a:gdLst/>
              <a:ahLst/>
              <a:cxnLst/>
              <a:rect l="l" t="t" r="r" b="b"/>
              <a:pathLst>
                <a:path w="6505" h="1866" extrusionOk="0">
                  <a:moveTo>
                    <a:pt x="5873" y="598"/>
                  </a:moveTo>
                  <a:cubicBezTo>
                    <a:pt x="6054" y="598"/>
                    <a:pt x="6201" y="749"/>
                    <a:pt x="6201" y="931"/>
                  </a:cubicBezTo>
                  <a:cubicBezTo>
                    <a:pt x="6201" y="1117"/>
                    <a:pt x="6054" y="1264"/>
                    <a:pt x="5873" y="1264"/>
                  </a:cubicBezTo>
                  <a:cubicBezTo>
                    <a:pt x="5687" y="1264"/>
                    <a:pt x="5540" y="1117"/>
                    <a:pt x="5540" y="931"/>
                  </a:cubicBezTo>
                  <a:cubicBezTo>
                    <a:pt x="5540" y="749"/>
                    <a:pt x="5687" y="598"/>
                    <a:pt x="5873" y="598"/>
                  </a:cubicBezTo>
                  <a:close/>
                  <a:moveTo>
                    <a:pt x="1" y="0"/>
                  </a:moveTo>
                  <a:lnTo>
                    <a:pt x="1" y="1866"/>
                  </a:lnTo>
                  <a:lnTo>
                    <a:pt x="6505" y="1866"/>
                  </a:lnTo>
                  <a:lnTo>
                    <a:pt x="65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2;p18">
              <a:extLst>
                <a:ext uri="{FF2B5EF4-FFF2-40B4-BE49-F238E27FC236}">
                  <a16:creationId xmlns:a16="http://schemas.microsoft.com/office/drawing/2014/main" id="{3B0A1171-E6DB-79F7-A6E0-9EF08E65F22E}"/>
                </a:ext>
              </a:extLst>
            </p:cNvPr>
            <p:cNvSpPr/>
            <p:nvPr/>
          </p:nvSpPr>
          <p:spPr>
            <a:xfrm>
              <a:off x="4714833" y="4958466"/>
              <a:ext cx="96675" cy="97259"/>
            </a:xfrm>
            <a:custGeom>
              <a:avLst/>
              <a:gdLst/>
              <a:ahLst/>
              <a:cxnLst/>
              <a:rect l="l" t="t" r="r" b="b"/>
              <a:pathLst>
                <a:path w="663" h="667" extrusionOk="0">
                  <a:moveTo>
                    <a:pt x="334" y="1"/>
                  </a:moveTo>
                  <a:cubicBezTo>
                    <a:pt x="148" y="1"/>
                    <a:pt x="1" y="152"/>
                    <a:pt x="1" y="334"/>
                  </a:cubicBezTo>
                  <a:cubicBezTo>
                    <a:pt x="1" y="520"/>
                    <a:pt x="148" y="667"/>
                    <a:pt x="334" y="667"/>
                  </a:cubicBezTo>
                  <a:cubicBezTo>
                    <a:pt x="515" y="667"/>
                    <a:pt x="662" y="520"/>
                    <a:pt x="662" y="334"/>
                  </a:cubicBezTo>
                  <a:cubicBezTo>
                    <a:pt x="662" y="152"/>
                    <a:pt x="515" y="1"/>
                    <a:pt x="334" y="1"/>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33;p18">
              <a:extLst>
                <a:ext uri="{FF2B5EF4-FFF2-40B4-BE49-F238E27FC236}">
                  <a16:creationId xmlns:a16="http://schemas.microsoft.com/office/drawing/2014/main" id="{067A7A51-B011-4B0C-5A06-76C18216784F}"/>
                </a:ext>
              </a:extLst>
            </p:cNvPr>
            <p:cNvSpPr/>
            <p:nvPr/>
          </p:nvSpPr>
          <p:spPr>
            <a:xfrm>
              <a:off x="4473511" y="4271539"/>
              <a:ext cx="87926" cy="87926"/>
            </a:xfrm>
            <a:custGeom>
              <a:avLst/>
              <a:gdLst/>
              <a:ahLst/>
              <a:cxnLst/>
              <a:rect l="l" t="t" r="r" b="b"/>
              <a:pathLst>
                <a:path w="603" h="603" extrusionOk="0">
                  <a:moveTo>
                    <a:pt x="79" y="0"/>
                  </a:moveTo>
                  <a:cubicBezTo>
                    <a:pt x="35" y="0"/>
                    <a:pt x="1" y="39"/>
                    <a:pt x="1" y="83"/>
                  </a:cubicBezTo>
                  <a:lnTo>
                    <a:pt x="1" y="524"/>
                  </a:lnTo>
                  <a:cubicBezTo>
                    <a:pt x="1" y="568"/>
                    <a:pt x="35" y="603"/>
                    <a:pt x="79" y="603"/>
                  </a:cubicBezTo>
                  <a:lnTo>
                    <a:pt x="520" y="603"/>
                  </a:lnTo>
                  <a:cubicBezTo>
                    <a:pt x="569" y="603"/>
                    <a:pt x="603" y="568"/>
                    <a:pt x="603" y="524"/>
                  </a:cubicBezTo>
                  <a:lnTo>
                    <a:pt x="603" y="83"/>
                  </a:lnTo>
                  <a:cubicBezTo>
                    <a:pt x="603" y="39"/>
                    <a:pt x="569" y="0"/>
                    <a:pt x="520" y="0"/>
                  </a:cubicBezTo>
                  <a:close/>
                </a:path>
              </a:pathLst>
            </a:custGeom>
            <a:solidFill>
              <a:srgbClr val="A2A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4;p18">
              <a:extLst>
                <a:ext uri="{FF2B5EF4-FFF2-40B4-BE49-F238E27FC236}">
                  <a16:creationId xmlns:a16="http://schemas.microsoft.com/office/drawing/2014/main" id="{FF36C8C8-46E3-A474-9C6C-695D807EC5CA}"/>
                </a:ext>
              </a:extLst>
            </p:cNvPr>
            <p:cNvSpPr/>
            <p:nvPr/>
          </p:nvSpPr>
          <p:spPr>
            <a:xfrm>
              <a:off x="4430642" y="4386440"/>
              <a:ext cx="115194" cy="125109"/>
            </a:xfrm>
            <a:custGeom>
              <a:avLst/>
              <a:gdLst/>
              <a:ahLst/>
              <a:cxnLst/>
              <a:rect l="l" t="t" r="r" b="b"/>
              <a:pathLst>
                <a:path w="790" h="858" extrusionOk="0">
                  <a:moveTo>
                    <a:pt x="1" y="1"/>
                  </a:moveTo>
                  <a:cubicBezTo>
                    <a:pt x="153" y="255"/>
                    <a:pt x="280" y="539"/>
                    <a:pt x="373" y="858"/>
                  </a:cubicBezTo>
                  <a:lnTo>
                    <a:pt x="789" y="1"/>
                  </a:lnTo>
                  <a:close/>
                </a:path>
              </a:pathLst>
            </a:custGeom>
            <a:solidFill>
              <a:srgbClr val="FFC3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5;p18">
              <a:extLst>
                <a:ext uri="{FF2B5EF4-FFF2-40B4-BE49-F238E27FC236}">
                  <a16:creationId xmlns:a16="http://schemas.microsoft.com/office/drawing/2014/main" id="{3DC7E9E7-3C92-A74B-7D15-21DAB637D6FF}"/>
                </a:ext>
              </a:extLst>
            </p:cNvPr>
            <p:cNvSpPr/>
            <p:nvPr/>
          </p:nvSpPr>
          <p:spPr>
            <a:xfrm>
              <a:off x="4078648" y="2806113"/>
              <a:ext cx="24351" cy="27267"/>
            </a:xfrm>
            <a:custGeom>
              <a:avLst/>
              <a:gdLst/>
              <a:ahLst/>
              <a:cxnLst/>
              <a:rect l="l" t="t" r="r" b="b"/>
              <a:pathLst>
                <a:path w="167" h="187" extrusionOk="0">
                  <a:moveTo>
                    <a:pt x="0" y="1"/>
                  </a:moveTo>
                  <a:lnTo>
                    <a:pt x="0" y="187"/>
                  </a:lnTo>
                  <a:lnTo>
                    <a:pt x="167" y="94"/>
                  </a:lnTo>
                  <a:lnTo>
                    <a:pt x="0"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6;p18">
              <a:extLst>
                <a:ext uri="{FF2B5EF4-FFF2-40B4-BE49-F238E27FC236}">
                  <a16:creationId xmlns:a16="http://schemas.microsoft.com/office/drawing/2014/main" id="{DB9AB4B5-DDBC-E4F6-B76C-B81A09D81108}"/>
                </a:ext>
              </a:extLst>
            </p:cNvPr>
            <p:cNvSpPr/>
            <p:nvPr/>
          </p:nvSpPr>
          <p:spPr>
            <a:xfrm>
              <a:off x="4144264" y="2806113"/>
              <a:ext cx="24497" cy="27267"/>
            </a:xfrm>
            <a:custGeom>
              <a:avLst/>
              <a:gdLst/>
              <a:ahLst/>
              <a:cxnLst/>
              <a:rect l="l" t="t" r="r" b="b"/>
              <a:pathLst>
                <a:path w="168" h="187" extrusionOk="0">
                  <a:moveTo>
                    <a:pt x="1" y="1"/>
                  </a:moveTo>
                  <a:lnTo>
                    <a:pt x="1" y="187"/>
                  </a:lnTo>
                  <a:lnTo>
                    <a:pt x="167" y="94"/>
                  </a:lnTo>
                  <a:lnTo>
                    <a:pt x="1"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7;p18">
              <a:extLst>
                <a:ext uri="{FF2B5EF4-FFF2-40B4-BE49-F238E27FC236}">
                  <a16:creationId xmlns:a16="http://schemas.microsoft.com/office/drawing/2014/main" id="{D326FF50-9264-C923-A55D-66C4AD618927}"/>
                </a:ext>
              </a:extLst>
            </p:cNvPr>
            <p:cNvSpPr/>
            <p:nvPr/>
          </p:nvSpPr>
          <p:spPr>
            <a:xfrm>
              <a:off x="4111456" y="2806113"/>
              <a:ext cx="24497" cy="27267"/>
            </a:xfrm>
            <a:custGeom>
              <a:avLst/>
              <a:gdLst/>
              <a:ahLst/>
              <a:cxnLst/>
              <a:rect l="l" t="t" r="r" b="b"/>
              <a:pathLst>
                <a:path w="168" h="187" extrusionOk="0">
                  <a:moveTo>
                    <a:pt x="1" y="1"/>
                  </a:moveTo>
                  <a:lnTo>
                    <a:pt x="1" y="187"/>
                  </a:lnTo>
                  <a:lnTo>
                    <a:pt x="167" y="94"/>
                  </a:lnTo>
                  <a:lnTo>
                    <a:pt x="1"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8;p18">
              <a:extLst>
                <a:ext uri="{FF2B5EF4-FFF2-40B4-BE49-F238E27FC236}">
                  <a16:creationId xmlns:a16="http://schemas.microsoft.com/office/drawing/2014/main" id="{EDD4DAF3-33F8-3B54-EB5A-B6A9A225DCEF}"/>
                </a:ext>
              </a:extLst>
            </p:cNvPr>
            <p:cNvSpPr/>
            <p:nvPr/>
          </p:nvSpPr>
          <p:spPr>
            <a:xfrm>
              <a:off x="4177218" y="2806113"/>
              <a:ext cx="23622" cy="27267"/>
            </a:xfrm>
            <a:custGeom>
              <a:avLst/>
              <a:gdLst/>
              <a:ahLst/>
              <a:cxnLst/>
              <a:rect l="l" t="t" r="r" b="b"/>
              <a:pathLst>
                <a:path w="162" h="187" extrusionOk="0">
                  <a:moveTo>
                    <a:pt x="0" y="1"/>
                  </a:moveTo>
                  <a:lnTo>
                    <a:pt x="0" y="187"/>
                  </a:lnTo>
                  <a:lnTo>
                    <a:pt x="162" y="94"/>
                  </a:lnTo>
                  <a:lnTo>
                    <a:pt x="0"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9;p18">
              <a:extLst>
                <a:ext uri="{FF2B5EF4-FFF2-40B4-BE49-F238E27FC236}">
                  <a16:creationId xmlns:a16="http://schemas.microsoft.com/office/drawing/2014/main" id="{8EC6FF1C-523A-1DEB-B52F-A9A8EADA9A70}"/>
                </a:ext>
              </a:extLst>
            </p:cNvPr>
            <p:cNvSpPr/>
            <p:nvPr/>
          </p:nvSpPr>
          <p:spPr>
            <a:xfrm>
              <a:off x="4884851" y="2806842"/>
              <a:ext cx="81511" cy="25809"/>
            </a:xfrm>
            <a:custGeom>
              <a:avLst/>
              <a:gdLst/>
              <a:ahLst/>
              <a:cxnLst/>
              <a:rect l="l" t="t" r="r" b="b"/>
              <a:pathLst>
                <a:path w="559" h="177" extrusionOk="0">
                  <a:moveTo>
                    <a:pt x="1" y="1"/>
                  </a:moveTo>
                  <a:lnTo>
                    <a:pt x="1" y="177"/>
                  </a:lnTo>
                  <a:lnTo>
                    <a:pt x="559" y="177"/>
                  </a:lnTo>
                  <a:lnTo>
                    <a:pt x="559"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40;p18">
              <a:extLst>
                <a:ext uri="{FF2B5EF4-FFF2-40B4-BE49-F238E27FC236}">
                  <a16:creationId xmlns:a16="http://schemas.microsoft.com/office/drawing/2014/main" id="{F12CF477-A54B-FBD4-444F-BA7528FDEEEE}"/>
                </a:ext>
              </a:extLst>
            </p:cNvPr>
            <p:cNvSpPr/>
            <p:nvPr/>
          </p:nvSpPr>
          <p:spPr>
            <a:xfrm>
              <a:off x="4884851" y="2806842"/>
              <a:ext cx="23768" cy="25809"/>
            </a:xfrm>
            <a:custGeom>
              <a:avLst/>
              <a:gdLst/>
              <a:ahLst/>
              <a:cxnLst/>
              <a:rect l="l" t="t" r="r" b="b"/>
              <a:pathLst>
                <a:path w="163" h="177" extrusionOk="0">
                  <a:moveTo>
                    <a:pt x="1" y="1"/>
                  </a:moveTo>
                  <a:lnTo>
                    <a:pt x="1" y="177"/>
                  </a:lnTo>
                  <a:lnTo>
                    <a:pt x="162" y="177"/>
                  </a:lnTo>
                  <a:lnTo>
                    <a:pt x="1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41;p18">
              <a:extLst>
                <a:ext uri="{FF2B5EF4-FFF2-40B4-BE49-F238E27FC236}">
                  <a16:creationId xmlns:a16="http://schemas.microsoft.com/office/drawing/2014/main" id="{DBA3CFB2-B2A2-CB48-D0E3-5CC0B22C5DE9}"/>
                </a:ext>
              </a:extLst>
            </p:cNvPr>
            <p:cNvSpPr/>
            <p:nvPr/>
          </p:nvSpPr>
          <p:spPr>
            <a:xfrm>
              <a:off x="4398563" y="4083731"/>
              <a:ext cx="62992" cy="108632"/>
            </a:xfrm>
            <a:custGeom>
              <a:avLst/>
              <a:gdLst/>
              <a:ahLst/>
              <a:cxnLst/>
              <a:rect l="l" t="t" r="r" b="b"/>
              <a:pathLst>
                <a:path w="432" h="745" extrusionOk="0">
                  <a:moveTo>
                    <a:pt x="93" y="0"/>
                  </a:moveTo>
                  <a:lnTo>
                    <a:pt x="0" y="88"/>
                  </a:lnTo>
                  <a:lnTo>
                    <a:pt x="260" y="372"/>
                  </a:lnTo>
                  <a:lnTo>
                    <a:pt x="0" y="661"/>
                  </a:lnTo>
                  <a:lnTo>
                    <a:pt x="93" y="745"/>
                  </a:lnTo>
                  <a:lnTo>
                    <a:pt x="431" y="372"/>
                  </a:lnTo>
                  <a:lnTo>
                    <a:pt x="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42;p18">
              <a:extLst>
                <a:ext uri="{FF2B5EF4-FFF2-40B4-BE49-F238E27FC236}">
                  <a16:creationId xmlns:a16="http://schemas.microsoft.com/office/drawing/2014/main" id="{5CC530EC-9AC9-15A3-1FF3-7A7D746AAE89}"/>
                </a:ext>
              </a:extLst>
            </p:cNvPr>
            <p:cNvSpPr/>
            <p:nvPr/>
          </p:nvSpPr>
          <p:spPr>
            <a:xfrm>
              <a:off x="4518567" y="4083731"/>
              <a:ext cx="63721" cy="108632"/>
            </a:xfrm>
            <a:custGeom>
              <a:avLst/>
              <a:gdLst/>
              <a:ahLst/>
              <a:cxnLst/>
              <a:rect l="l" t="t" r="r" b="b"/>
              <a:pathLst>
                <a:path w="437" h="745" extrusionOk="0">
                  <a:moveTo>
                    <a:pt x="98" y="0"/>
                  </a:moveTo>
                  <a:lnTo>
                    <a:pt x="0" y="88"/>
                  </a:lnTo>
                  <a:lnTo>
                    <a:pt x="260" y="372"/>
                  </a:lnTo>
                  <a:lnTo>
                    <a:pt x="0" y="661"/>
                  </a:lnTo>
                  <a:lnTo>
                    <a:pt x="98" y="745"/>
                  </a:lnTo>
                  <a:lnTo>
                    <a:pt x="436" y="372"/>
                  </a:lnTo>
                  <a:lnTo>
                    <a:pt x="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43;p18">
              <a:extLst>
                <a:ext uri="{FF2B5EF4-FFF2-40B4-BE49-F238E27FC236}">
                  <a16:creationId xmlns:a16="http://schemas.microsoft.com/office/drawing/2014/main" id="{BD94D9D4-377F-B502-DE73-651DD5BD08EE}"/>
                </a:ext>
              </a:extLst>
            </p:cNvPr>
            <p:cNvSpPr/>
            <p:nvPr/>
          </p:nvSpPr>
          <p:spPr>
            <a:xfrm>
              <a:off x="4458492" y="4083731"/>
              <a:ext cx="62992" cy="108632"/>
            </a:xfrm>
            <a:custGeom>
              <a:avLst/>
              <a:gdLst/>
              <a:ahLst/>
              <a:cxnLst/>
              <a:rect l="l" t="t" r="r" b="b"/>
              <a:pathLst>
                <a:path w="432" h="745" extrusionOk="0">
                  <a:moveTo>
                    <a:pt x="99" y="0"/>
                  </a:moveTo>
                  <a:lnTo>
                    <a:pt x="1" y="88"/>
                  </a:lnTo>
                  <a:lnTo>
                    <a:pt x="260" y="372"/>
                  </a:lnTo>
                  <a:lnTo>
                    <a:pt x="1" y="661"/>
                  </a:lnTo>
                  <a:lnTo>
                    <a:pt x="99" y="745"/>
                  </a:lnTo>
                  <a:lnTo>
                    <a:pt x="432" y="372"/>
                  </a:lnTo>
                  <a:lnTo>
                    <a:pt x="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4;p18">
              <a:extLst>
                <a:ext uri="{FF2B5EF4-FFF2-40B4-BE49-F238E27FC236}">
                  <a16:creationId xmlns:a16="http://schemas.microsoft.com/office/drawing/2014/main" id="{EB1F9AF6-A780-47AD-A001-2C187E5ED747}"/>
                </a:ext>
              </a:extLst>
            </p:cNvPr>
            <p:cNvSpPr/>
            <p:nvPr/>
          </p:nvSpPr>
          <p:spPr>
            <a:xfrm>
              <a:off x="4579226" y="4083731"/>
              <a:ext cx="62992" cy="108632"/>
            </a:xfrm>
            <a:custGeom>
              <a:avLst/>
              <a:gdLst/>
              <a:ahLst/>
              <a:cxnLst/>
              <a:rect l="l" t="t" r="r" b="b"/>
              <a:pathLst>
                <a:path w="432" h="745" extrusionOk="0">
                  <a:moveTo>
                    <a:pt x="93" y="0"/>
                  </a:moveTo>
                  <a:lnTo>
                    <a:pt x="0" y="88"/>
                  </a:lnTo>
                  <a:lnTo>
                    <a:pt x="255" y="372"/>
                  </a:lnTo>
                  <a:lnTo>
                    <a:pt x="0" y="661"/>
                  </a:lnTo>
                  <a:lnTo>
                    <a:pt x="93" y="745"/>
                  </a:lnTo>
                  <a:lnTo>
                    <a:pt x="431" y="372"/>
                  </a:lnTo>
                  <a:lnTo>
                    <a:pt x="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5;p18">
              <a:extLst>
                <a:ext uri="{FF2B5EF4-FFF2-40B4-BE49-F238E27FC236}">
                  <a16:creationId xmlns:a16="http://schemas.microsoft.com/office/drawing/2014/main" id="{01824001-8BD6-F3DF-A76B-C7C7935F55F2}"/>
                </a:ext>
              </a:extLst>
            </p:cNvPr>
            <p:cNvSpPr/>
            <p:nvPr/>
          </p:nvSpPr>
          <p:spPr>
            <a:xfrm>
              <a:off x="4408478" y="2731165"/>
              <a:ext cx="217264" cy="14436"/>
            </a:xfrm>
            <a:custGeom>
              <a:avLst/>
              <a:gdLst/>
              <a:ahLst/>
              <a:cxnLst/>
              <a:rect l="l" t="t" r="r" b="b"/>
              <a:pathLst>
                <a:path w="1490" h="99" extrusionOk="0">
                  <a:moveTo>
                    <a:pt x="50" y="0"/>
                  </a:moveTo>
                  <a:cubicBezTo>
                    <a:pt x="25" y="0"/>
                    <a:pt x="1" y="25"/>
                    <a:pt x="1" y="49"/>
                  </a:cubicBezTo>
                  <a:cubicBezTo>
                    <a:pt x="1" y="79"/>
                    <a:pt x="25" y="98"/>
                    <a:pt x="50" y="98"/>
                  </a:cubicBezTo>
                  <a:lnTo>
                    <a:pt x="1441" y="98"/>
                  </a:lnTo>
                  <a:cubicBezTo>
                    <a:pt x="1470" y="98"/>
                    <a:pt x="1490" y="79"/>
                    <a:pt x="1490" y="49"/>
                  </a:cubicBezTo>
                  <a:cubicBezTo>
                    <a:pt x="1490" y="25"/>
                    <a:pt x="1470" y="0"/>
                    <a:pt x="1441" y="0"/>
                  </a:cubicBezTo>
                  <a:close/>
                </a:path>
              </a:pathLst>
            </a:custGeom>
            <a:solidFill>
              <a:srgbClr val="A2A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6;p18">
              <a:extLst>
                <a:ext uri="{FF2B5EF4-FFF2-40B4-BE49-F238E27FC236}">
                  <a16:creationId xmlns:a16="http://schemas.microsoft.com/office/drawing/2014/main" id="{6703FB0C-42E8-5C56-2901-780A3240DF49}"/>
                </a:ext>
              </a:extLst>
            </p:cNvPr>
            <p:cNvSpPr/>
            <p:nvPr/>
          </p:nvSpPr>
          <p:spPr>
            <a:xfrm>
              <a:off x="4505736" y="2685526"/>
              <a:ext cx="22893" cy="22893"/>
            </a:xfrm>
            <a:custGeom>
              <a:avLst/>
              <a:gdLst/>
              <a:ahLst/>
              <a:cxnLst/>
              <a:rect l="l" t="t" r="r" b="b"/>
              <a:pathLst>
                <a:path w="157" h="157" extrusionOk="0">
                  <a:moveTo>
                    <a:pt x="78" y="0"/>
                  </a:moveTo>
                  <a:cubicBezTo>
                    <a:pt x="34" y="0"/>
                    <a:pt x="0" y="34"/>
                    <a:pt x="0" y="78"/>
                  </a:cubicBezTo>
                  <a:cubicBezTo>
                    <a:pt x="0" y="122"/>
                    <a:pt x="34" y="157"/>
                    <a:pt x="78" y="157"/>
                  </a:cubicBezTo>
                  <a:cubicBezTo>
                    <a:pt x="122" y="157"/>
                    <a:pt x="157" y="122"/>
                    <a:pt x="157" y="78"/>
                  </a:cubicBezTo>
                  <a:cubicBezTo>
                    <a:pt x="157" y="34"/>
                    <a:pt x="122" y="0"/>
                    <a:pt x="78" y="0"/>
                  </a:cubicBezTo>
                  <a:close/>
                </a:path>
              </a:pathLst>
            </a:custGeom>
            <a:solidFill>
              <a:srgbClr val="A2A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268;p18">
            <a:extLst>
              <a:ext uri="{FF2B5EF4-FFF2-40B4-BE49-F238E27FC236}">
                <a16:creationId xmlns:a16="http://schemas.microsoft.com/office/drawing/2014/main" id="{FF561E56-B8DA-AB2A-4B9B-D68704AC0946}"/>
              </a:ext>
            </a:extLst>
          </p:cNvPr>
          <p:cNvSpPr/>
          <p:nvPr/>
        </p:nvSpPr>
        <p:spPr>
          <a:xfrm flipH="1">
            <a:off x="317977" y="872837"/>
            <a:ext cx="1194342" cy="1193466"/>
          </a:xfrm>
          <a:custGeom>
            <a:avLst/>
            <a:gdLst/>
            <a:ahLst/>
            <a:cxnLst/>
            <a:rect l="l" t="t" r="r" b="b"/>
            <a:pathLst>
              <a:path w="6819" h="6814" extrusionOk="0">
                <a:moveTo>
                  <a:pt x="3409" y="128"/>
                </a:moveTo>
                <a:cubicBezTo>
                  <a:pt x="5217" y="128"/>
                  <a:pt x="6691" y="1598"/>
                  <a:pt x="6691" y="3405"/>
                </a:cubicBezTo>
                <a:cubicBezTo>
                  <a:pt x="6691" y="5217"/>
                  <a:pt x="5217" y="6686"/>
                  <a:pt x="3409" y="6686"/>
                </a:cubicBezTo>
                <a:cubicBezTo>
                  <a:pt x="1602" y="6686"/>
                  <a:pt x="128" y="5217"/>
                  <a:pt x="128" y="3405"/>
                </a:cubicBezTo>
                <a:cubicBezTo>
                  <a:pt x="128" y="1598"/>
                  <a:pt x="1602" y="128"/>
                  <a:pt x="3409" y="128"/>
                </a:cubicBezTo>
                <a:close/>
                <a:moveTo>
                  <a:pt x="3409" y="1"/>
                </a:moveTo>
                <a:cubicBezTo>
                  <a:pt x="1529" y="1"/>
                  <a:pt x="1" y="1529"/>
                  <a:pt x="1" y="3405"/>
                </a:cubicBezTo>
                <a:cubicBezTo>
                  <a:pt x="1" y="5285"/>
                  <a:pt x="1529" y="6813"/>
                  <a:pt x="3409" y="6813"/>
                </a:cubicBezTo>
                <a:cubicBezTo>
                  <a:pt x="5290" y="6813"/>
                  <a:pt x="6818" y="5285"/>
                  <a:pt x="6818" y="3405"/>
                </a:cubicBezTo>
                <a:cubicBezTo>
                  <a:pt x="6818" y="1529"/>
                  <a:pt x="5290" y="1"/>
                  <a:pt x="3409" y="1"/>
                </a:cubicBezTo>
                <a:close/>
              </a:path>
            </a:pathLst>
          </a:custGeom>
          <a:solidFill>
            <a:srgbClr val="E7E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272;p18">
            <a:extLst>
              <a:ext uri="{FF2B5EF4-FFF2-40B4-BE49-F238E27FC236}">
                <a16:creationId xmlns:a16="http://schemas.microsoft.com/office/drawing/2014/main" id="{E5748987-AEAF-0335-3611-08BAFC332FF3}"/>
              </a:ext>
            </a:extLst>
          </p:cNvPr>
          <p:cNvGrpSpPr/>
          <p:nvPr/>
        </p:nvGrpSpPr>
        <p:grpSpPr>
          <a:xfrm>
            <a:off x="470387" y="1095825"/>
            <a:ext cx="781271" cy="599883"/>
            <a:chOff x="5884323" y="3056849"/>
            <a:chExt cx="781271" cy="599883"/>
          </a:xfrm>
        </p:grpSpPr>
        <p:sp>
          <p:nvSpPr>
            <p:cNvPr id="47" name="Google Shape;273;p18">
              <a:extLst>
                <a:ext uri="{FF2B5EF4-FFF2-40B4-BE49-F238E27FC236}">
                  <a16:creationId xmlns:a16="http://schemas.microsoft.com/office/drawing/2014/main" id="{1AE209DD-803C-836F-9AE8-FE4FE8FD37FE}"/>
                </a:ext>
              </a:extLst>
            </p:cNvPr>
            <p:cNvSpPr/>
            <p:nvPr/>
          </p:nvSpPr>
          <p:spPr>
            <a:xfrm>
              <a:off x="6507676" y="3056849"/>
              <a:ext cx="157918" cy="599883"/>
            </a:xfrm>
            <a:custGeom>
              <a:avLst/>
              <a:gdLst/>
              <a:ahLst/>
              <a:cxnLst/>
              <a:rect l="l" t="t" r="r" b="b"/>
              <a:pathLst>
                <a:path w="1083" h="4114" extrusionOk="0">
                  <a:moveTo>
                    <a:pt x="1" y="0"/>
                  </a:moveTo>
                  <a:lnTo>
                    <a:pt x="1" y="4114"/>
                  </a:lnTo>
                  <a:lnTo>
                    <a:pt x="1083" y="4114"/>
                  </a:lnTo>
                  <a:lnTo>
                    <a:pt x="10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74;p18">
              <a:extLst>
                <a:ext uri="{FF2B5EF4-FFF2-40B4-BE49-F238E27FC236}">
                  <a16:creationId xmlns:a16="http://schemas.microsoft.com/office/drawing/2014/main" id="{187DA7E9-FA8E-AF53-08F8-3C6405DE31F2}"/>
                </a:ext>
              </a:extLst>
            </p:cNvPr>
            <p:cNvSpPr/>
            <p:nvPr/>
          </p:nvSpPr>
          <p:spPr>
            <a:xfrm>
              <a:off x="6299891" y="3328208"/>
              <a:ext cx="157918" cy="328521"/>
            </a:xfrm>
            <a:custGeom>
              <a:avLst/>
              <a:gdLst/>
              <a:ahLst/>
              <a:cxnLst/>
              <a:rect l="l" t="t" r="r" b="b"/>
              <a:pathLst>
                <a:path w="1083" h="2253" extrusionOk="0">
                  <a:moveTo>
                    <a:pt x="0" y="0"/>
                  </a:moveTo>
                  <a:lnTo>
                    <a:pt x="0" y="2253"/>
                  </a:lnTo>
                  <a:lnTo>
                    <a:pt x="1083" y="2253"/>
                  </a:lnTo>
                  <a:lnTo>
                    <a:pt x="10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75;p18">
              <a:extLst>
                <a:ext uri="{FF2B5EF4-FFF2-40B4-BE49-F238E27FC236}">
                  <a16:creationId xmlns:a16="http://schemas.microsoft.com/office/drawing/2014/main" id="{CC3E8F82-A685-5A60-6372-C260AE0B3168}"/>
                </a:ext>
              </a:extLst>
            </p:cNvPr>
            <p:cNvSpPr/>
            <p:nvPr/>
          </p:nvSpPr>
          <p:spPr>
            <a:xfrm>
              <a:off x="6092107" y="3199601"/>
              <a:ext cx="157918" cy="457130"/>
            </a:xfrm>
            <a:custGeom>
              <a:avLst/>
              <a:gdLst/>
              <a:ahLst/>
              <a:cxnLst/>
              <a:rect l="l" t="t" r="r" b="b"/>
              <a:pathLst>
                <a:path w="1083" h="3135" extrusionOk="0">
                  <a:moveTo>
                    <a:pt x="0" y="1"/>
                  </a:moveTo>
                  <a:lnTo>
                    <a:pt x="0" y="3135"/>
                  </a:lnTo>
                  <a:lnTo>
                    <a:pt x="1083" y="3135"/>
                  </a:lnTo>
                  <a:lnTo>
                    <a:pt x="10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76;p18">
              <a:extLst>
                <a:ext uri="{FF2B5EF4-FFF2-40B4-BE49-F238E27FC236}">
                  <a16:creationId xmlns:a16="http://schemas.microsoft.com/office/drawing/2014/main" id="{F8900C9D-7F2E-9090-8806-4E6D6F898B29}"/>
                </a:ext>
              </a:extLst>
            </p:cNvPr>
            <p:cNvSpPr/>
            <p:nvPr/>
          </p:nvSpPr>
          <p:spPr>
            <a:xfrm>
              <a:off x="5884323" y="3458857"/>
              <a:ext cx="157918" cy="197871"/>
            </a:xfrm>
            <a:custGeom>
              <a:avLst/>
              <a:gdLst/>
              <a:ahLst/>
              <a:cxnLst/>
              <a:rect l="l" t="t" r="r" b="b"/>
              <a:pathLst>
                <a:path w="1083" h="1357" extrusionOk="0">
                  <a:moveTo>
                    <a:pt x="0" y="0"/>
                  </a:moveTo>
                  <a:lnTo>
                    <a:pt x="0" y="1357"/>
                  </a:lnTo>
                  <a:lnTo>
                    <a:pt x="1082" y="1357"/>
                  </a:lnTo>
                  <a:lnTo>
                    <a:pt x="10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77;p18">
              <a:extLst>
                <a:ext uri="{FF2B5EF4-FFF2-40B4-BE49-F238E27FC236}">
                  <a16:creationId xmlns:a16="http://schemas.microsoft.com/office/drawing/2014/main" id="{835909F9-ABF6-43D4-A86C-8900D2A571EB}"/>
                </a:ext>
              </a:extLst>
            </p:cNvPr>
            <p:cNvSpPr/>
            <p:nvPr/>
          </p:nvSpPr>
          <p:spPr>
            <a:xfrm>
              <a:off x="6523424" y="3069681"/>
              <a:ext cx="129338" cy="18664"/>
            </a:xfrm>
            <a:custGeom>
              <a:avLst/>
              <a:gdLst/>
              <a:ahLst/>
              <a:cxnLst/>
              <a:rect l="l" t="t" r="r" b="b"/>
              <a:pathLst>
                <a:path w="887" h="128" extrusionOk="0">
                  <a:moveTo>
                    <a:pt x="0" y="0"/>
                  </a:moveTo>
                  <a:lnTo>
                    <a:pt x="0" y="128"/>
                  </a:lnTo>
                  <a:lnTo>
                    <a:pt x="887" y="128"/>
                  </a:lnTo>
                  <a:lnTo>
                    <a:pt x="8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78;p18">
              <a:extLst>
                <a:ext uri="{FF2B5EF4-FFF2-40B4-BE49-F238E27FC236}">
                  <a16:creationId xmlns:a16="http://schemas.microsoft.com/office/drawing/2014/main" id="{916DDED7-60C2-E2B7-35BF-853C9F180D8C}"/>
                </a:ext>
              </a:extLst>
            </p:cNvPr>
            <p:cNvSpPr/>
            <p:nvPr/>
          </p:nvSpPr>
          <p:spPr>
            <a:xfrm>
              <a:off x="6314181" y="3344539"/>
              <a:ext cx="129338" cy="18810"/>
            </a:xfrm>
            <a:custGeom>
              <a:avLst/>
              <a:gdLst/>
              <a:ahLst/>
              <a:cxnLst/>
              <a:rect l="l" t="t" r="r" b="b"/>
              <a:pathLst>
                <a:path w="887" h="129" extrusionOk="0">
                  <a:moveTo>
                    <a:pt x="0" y="1"/>
                  </a:moveTo>
                  <a:lnTo>
                    <a:pt x="0" y="128"/>
                  </a:lnTo>
                  <a:lnTo>
                    <a:pt x="887" y="128"/>
                  </a:lnTo>
                  <a:lnTo>
                    <a:pt x="8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79;p18">
              <a:extLst>
                <a:ext uri="{FF2B5EF4-FFF2-40B4-BE49-F238E27FC236}">
                  <a16:creationId xmlns:a16="http://schemas.microsoft.com/office/drawing/2014/main" id="{E3F8315A-0B28-1B5B-85E0-52389FCCDE77}"/>
                </a:ext>
              </a:extLst>
            </p:cNvPr>
            <p:cNvSpPr/>
            <p:nvPr/>
          </p:nvSpPr>
          <p:spPr>
            <a:xfrm>
              <a:off x="6106397" y="3213891"/>
              <a:ext cx="129338" cy="18664"/>
            </a:xfrm>
            <a:custGeom>
              <a:avLst/>
              <a:gdLst/>
              <a:ahLst/>
              <a:cxnLst/>
              <a:rect l="l" t="t" r="r" b="b"/>
              <a:pathLst>
                <a:path w="887" h="128" extrusionOk="0">
                  <a:moveTo>
                    <a:pt x="0" y="1"/>
                  </a:moveTo>
                  <a:lnTo>
                    <a:pt x="0" y="128"/>
                  </a:lnTo>
                  <a:lnTo>
                    <a:pt x="887" y="128"/>
                  </a:lnTo>
                  <a:lnTo>
                    <a:pt x="8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80;p18">
              <a:extLst>
                <a:ext uri="{FF2B5EF4-FFF2-40B4-BE49-F238E27FC236}">
                  <a16:creationId xmlns:a16="http://schemas.microsoft.com/office/drawing/2014/main" id="{2D707AE8-59F3-0378-6290-616B890A6461}"/>
                </a:ext>
              </a:extLst>
            </p:cNvPr>
            <p:cNvSpPr/>
            <p:nvPr/>
          </p:nvSpPr>
          <p:spPr>
            <a:xfrm>
              <a:off x="5898612" y="3473147"/>
              <a:ext cx="129338" cy="18664"/>
            </a:xfrm>
            <a:custGeom>
              <a:avLst/>
              <a:gdLst/>
              <a:ahLst/>
              <a:cxnLst/>
              <a:rect l="l" t="t" r="r" b="b"/>
              <a:pathLst>
                <a:path w="887" h="128" extrusionOk="0">
                  <a:moveTo>
                    <a:pt x="0" y="0"/>
                  </a:moveTo>
                  <a:lnTo>
                    <a:pt x="0" y="128"/>
                  </a:lnTo>
                  <a:lnTo>
                    <a:pt x="886" y="128"/>
                  </a:lnTo>
                  <a:lnTo>
                    <a:pt x="8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TextBox 57">
            <a:extLst>
              <a:ext uri="{FF2B5EF4-FFF2-40B4-BE49-F238E27FC236}">
                <a16:creationId xmlns:a16="http://schemas.microsoft.com/office/drawing/2014/main" id="{05198703-12A8-FC8E-0E7B-ED7FF536A458}"/>
              </a:ext>
            </a:extLst>
          </p:cNvPr>
          <p:cNvSpPr txBox="1"/>
          <p:nvPr/>
        </p:nvSpPr>
        <p:spPr>
          <a:xfrm>
            <a:off x="1789232" y="1205532"/>
            <a:ext cx="2224525" cy="523220"/>
          </a:xfrm>
          <a:prstGeom prst="rect">
            <a:avLst/>
          </a:prstGeom>
          <a:noFill/>
        </p:spPr>
        <p:txBody>
          <a:bodyPr wrap="square">
            <a:spAutoFit/>
          </a:bodyPr>
          <a:lstStyle/>
          <a:p>
            <a:r>
              <a:rPr lang="en-US" sz="2800" dirty="0"/>
              <a:t>RAM</a:t>
            </a:r>
          </a:p>
        </p:txBody>
      </p:sp>
      <p:sp>
        <p:nvSpPr>
          <p:cNvPr id="67" name="TextBox 66">
            <a:extLst>
              <a:ext uri="{FF2B5EF4-FFF2-40B4-BE49-F238E27FC236}">
                <a16:creationId xmlns:a16="http://schemas.microsoft.com/office/drawing/2014/main" id="{EDCBFE82-C8A6-A876-FDD0-BE07F7CE261E}"/>
              </a:ext>
            </a:extLst>
          </p:cNvPr>
          <p:cNvSpPr txBox="1"/>
          <p:nvPr/>
        </p:nvSpPr>
        <p:spPr>
          <a:xfrm>
            <a:off x="1853602" y="1791095"/>
            <a:ext cx="3048301" cy="3042821"/>
          </a:xfrm>
          <a:prstGeom prst="rect">
            <a:avLst/>
          </a:prstGeom>
          <a:noFill/>
        </p:spPr>
        <p:txBody>
          <a:bodyPr wrap="square">
            <a:spAutoFit/>
          </a:bodyPr>
          <a:lstStyle/>
          <a:p>
            <a:pPr marL="0" marR="0" algn="just">
              <a:lnSpc>
                <a:spcPct val="107000"/>
              </a:lnSpc>
              <a:spcBef>
                <a:spcPts val="0"/>
              </a:spcBef>
              <a:spcAft>
                <a:spcPts val="800"/>
              </a:spcAft>
            </a:pPr>
            <a:r>
              <a:rPr lang="vi-VN" sz="1800" dirty="0">
                <a:effectLst/>
                <a:latin typeface="Calibri" panose="020F0502020204030204" pitchFamily="34" charset="0"/>
                <a:ea typeface="Yu Mincho" panose="02020400000000000000" pitchFamily="18" charset="-128"/>
                <a:cs typeface="Arial" panose="020B0604020202020204" pitchFamily="34" charset="0"/>
              </a:rPr>
              <a:t>Các thiết bị gần đầy vì nhu cầu chơi game và thực hiện đa nhiệm các ứng dụng nên ram ngày càng được chú trọng và nâng cấp. Đa phần điện thoại giá rẻ có RAM khoảng 2-3GB. Một vài sản phẩm có RAM cao phục vụ nhu cầu nặng hơn đồng nghĩa với việc giá thành cũng cao hơn.</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p:txBody>
      </p:sp>
      <p:pic>
        <p:nvPicPr>
          <p:cNvPr id="3" name="Picture 2">
            <a:extLst>
              <a:ext uri="{FF2B5EF4-FFF2-40B4-BE49-F238E27FC236}">
                <a16:creationId xmlns:a16="http://schemas.microsoft.com/office/drawing/2014/main" id="{27D0E448-9FF6-0C0C-DEF7-89DDD929FF6E}"/>
              </a:ext>
            </a:extLst>
          </p:cNvPr>
          <p:cNvPicPr>
            <a:picLocks noChangeAspect="1"/>
          </p:cNvPicPr>
          <p:nvPr/>
        </p:nvPicPr>
        <p:blipFill>
          <a:blip r:embed="rId3"/>
          <a:stretch>
            <a:fillRect/>
          </a:stretch>
        </p:blipFill>
        <p:spPr>
          <a:xfrm>
            <a:off x="4966273" y="1701898"/>
            <a:ext cx="4223099" cy="2924207"/>
          </a:xfrm>
          <a:prstGeom prst="rect">
            <a:avLst/>
          </a:prstGeom>
        </p:spPr>
      </p:pic>
    </p:spTree>
    <p:extLst>
      <p:ext uri="{BB962C8B-B14F-4D97-AF65-F5344CB8AC3E}">
        <p14:creationId xmlns:p14="http://schemas.microsoft.com/office/powerpoint/2010/main" val="364235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4" name="Google Shape;202;p18">
            <a:extLst>
              <a:ext uri="{FF2B5EF4-FFF2-40B4-BE49-F238E27FC236}">
                <a16:creationId xmlns:a16="http://schemas.microsoft.com/office/drawing/2014/main" id="{E5C7BFDC-78D2-0B23-BD37-47D761D00951}"/>
              </a:ext>
            </a:extLst>
          </p:cNvPr>
          <p:cNvSpPr txBox="1">
            <a:spLocks noGrp="1"/>
          </p:cNvSpPr>
          <p:nvPr>
            <p:ph type="title"/>
          </p:nvPr>
        </p:nvSpPr>
        <p:spPr>
          <a:xfrm>
            <a:off x="2125800" y="186965"/>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Phân tích dữ liệu</a:t>
            </a:r>
            <a:endParaRPr sz="4800" dirty="0"/>
          </a:p>
        </p:txBody>
      </p:sp>
      <p:grpSp>
        <p:nvGrpSpPr>
          <p:cNvPr id="10" name="Google Shape;219;p18">
            <a:extLst>
              <a:ext uri="{FF2B5EF4-FFF2-40B4-BE49-F238E27FC236}">
                <a16:creationId xmlns:a16="http://schemas.microsoft.com/office/drawing/2014/main" id="{09802610-8B4D-27CE-277A-937A588CE8F3}"/>
              </a:ext>
            </a:extLst>
          </p:cNvPr>
          <p:cNvGrpSpPr/>
          <p:nvPr/>
        </p:nvGrpSpPr>
        <p:grpSpPr>
          <a:xfrm>
            <a:off x="18996" y="2292662"/>
            <a:ext cx="1834790" cy="2559467"/>
            <a:chOff x="3650831" y="2584039"/>
            <a:chExt cx="1834790" cy="2559467"/>
          </a:xfrm>
        </p:grpSpPr>
        <p:sp>
          <p:nvSpPr>
            <p:cNvPr id="11" name="Google Shape;220;p18">
              <a:extLst>
                <a:ext uri="{FF2B5EF4-FFF2-40B4-BE49-F238E27FC236}">
                  <a16:creationId xmlns:a16="http://schemas.microsoft.com/office/drawing/2014/main" id="{6C609706-3C38-DF61-6EEE-BF54A409B8F0}"/>
                </a:ext>
              </a:extLst>
            </p:cNvPr>
            <p:cNvSpPr/>
            <p:nvPr/>
          </p:nvSpPr>
          <p:spPr>
            <a:xfrm>
              <a:off x="3650831" y="2584039"/>
              <a:ext cx="1834790" cy="1834061"/>
            </a:xfrm>
            <a:custGeom>
              <a:avLst/>
              <a:gdLst/>
              <a:ahLst/>
              <a:cxnLst/>
              <a:rect l="l" t="t" r="r" b="b"/>
              <a:pathLst>
                <a:path w="12583" h="12578" extrusionOk="0">
                  <a:moveTo>
                    <a:pt x="6289" y="128"/>
                  </a:moveTo>
                  <a:cubicBezTo>
                    <a:pt x="9688" y="128"/>
                    <a:pt x="12450" y="2890"/>
                    <a:pt x="12450" y="6289"/>
                  </a:cubicBezTo>
                  <a:cubicBezTo>
                    <a:pt x="12450" y="9683"/>
                    <a:pt x="9688" y="12450"/>
                    <a:pt x="6289" y="12450"/>
                  </a:cubicBezTo>
                  <a:cubicBezTo>
                    <a:pt x="2895" y="12450"/>
                    <a:pt x="133" y="9683"/>
                    <a:pt x="133" y="6289"/>
                  </a:cubicBezTo>
                  <a:cubicBezTo>
                    <a:pt x="133" y="2890"/>
                    <a:pt x="2895" y="128"/>
                    <a:pt x="6289" y="128"/>
                  </a:cubicBezTo>
                  <a:close/>
                  <a:moveTo>
                    <a:pt x="6289" y="1"/>
                  </a:moveTo>
                  <a:cubicBezTo>
                    <a:pt x="2822" y="1"/>
                    <a:pt x="1" y="2822"/>
                    <a:pt x="1" y="6289"/>
                  </a:cubicBezTo>
                  <a:cubicBezTo>
                    <a:pt x="1" y="9756"/>
                    <a:pt x="2822" y="12577"/>
                    <a:pt x="6289" y="12577"/>
                  </a:cubicBezTo>
                  <a:cubicBezTo>
                    <a:pt x="9761" y="12577"/>
                    <a:pt x="12582" y="9756"/>
                    <a:pt x="12582" y="6289"/>
                  </a:cubicBezTo>
                  <a:cubicBezTo>
                    <a:pt x="12582" y="2822"/>
                    <a:pt x="9761" y="1"/>
                    <a:pt x="6289" y="1"/>
                  </a:cubicBezTo>
                  <a:close/>
                </a:path>
              </a:pathLst>
            </a:custGeom>
            <a:solidFill>
              <a:srgbClr val="E7E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21;p18">
              <a:extLst>
                <a:ext uri="{FF2B5EF4-FFF2-40B4-BE49-F238E27FC236}">
                  <a16:creationId xmlns:a16="http://schemas.microsoft.com/office/drawing/2014/main" id="{31D55BAB-0CE1-388D-5613-E34F98BA0F6B}"/>
                </a:ext>
              </a:extLst>
            </p:cNvPr>
            <p:cNvSpPr/>
            <p:nvPr/>
          </p:nvSpPr>
          <p:spPr>
            <a:xfrm>
              <a:off x="4767034" y="3627481"/>
              <a:ext cx="469378" cy="375619"/>
            </a:xfrm>
            <a:custGeom>
              <a:avLst/>
              <a:gdLst/>
              <a:ahLst/>
              <a:cxnLst/>
              <a:rect l="l" t="t" r="r" b="b"/>
              <a:pathLst>
                <a:path w="3219" h="2576" extrusionOk="0">
                  <a:moveTo>
                    <a:pt x="2455" y="0"/>
                  </a:moveTo>
                  <a:cubicBezTo>
                    <a:pt x="2420" y="0"/>
                    <a:pt x="2384" y="10"/>
                    <a:pt x="2351" y="29"/>
                  </a:cubicBezTo>
                  <a:lnTo>
                    <a:pt x="1754" y="382"/>
                  </a:lnTo>
                  <a:lnTo>
                    <a:pt x="1475" y="543"/>
                  </a:lnTo>
                  <a:lnTo>
                    <a:pt x="236" y="1268"/>
                  </a:lnTo>
                  <a:cubicBezTo>
                    <a:pt x="59" y="1371"/>
                    <a:pt x="0" y="1601"/>
                    <a:pt x="103" y="1778"/>
                  </a:cubicBezTo>
                  <a:lnTo>
                    <a:pt x="461" y="2390"/>
                  </a:lnTo>
                  <a:cubicBezTo>
                    <a:pt x="529" y="2510"/>
                    <a:pt x="653" y="2576"/>
                    <a:pt x="779" y="2576"/>
                  </a:cubicBezTo>
                  <a:cubicBezTo>
                    <a:pt x="845" y="2576"/>
                    <a:pt x="910" y="2558"/>
                    <a:pt x="970" y="2522"/>
                  </a:cubicBezTo>
                  <a:lnTo>
                    <a:pt x="2043" y="1895"/>
                  </a:lnTo>
                  <a:lnTo>
                    <a:pt x="3086" y="1283"/>
                  </a:lnTo>
                  <a:cubicBezTo>
                    <a:pt x="3184" y="1224"/>
                    <a:pt x="3218" y="1097"/>
                    <a:pt x="3159" y="999"/>
                  </a:cubicBezTo>
                  <a:lnTo>
                    <a:pt x="2635" y="103"/>
                  </a:lnTo>
                  <a:cubicBezTo>
                    <a:pt x="2596" y="37"/>
                    <a:pt x="2526" y="0"/>
                    <a:pt x="2455" y="0"/>
                  </a:cubicBezTo>
                  <a:close/>
                </a:path>
              </a:pathLst>
            </a:custGeom>
            <a:solidFill>
              <a:srgbClr val="FFD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22;p18">
              <a:extLst>
                <a:ext uri="{FF2B5EF4-FFF2-40B4-BE49-F238E27FC236}">
                  <a16:creationId xmlns:a16="http://schemas.microsoft.com/office/drawing/2014/main" id="{C0264F3B-7C72-4C66-AFC0-8A008589250C}"/>
                </a:ext>
              </a:extLst>
            </p:cNvPr>
            <p:cNvSpPr/>
            <p:nvPr/>
          </p:nvSpPr>
          <p:spPr>
            <a:xfrm>
              <a:off x="4794155" y="3901027"/>
              <a:ext cx="397929" cy="333041"/>
            </a:xfrm>
            <a:custGeom>
              <a:avLst/>
              <a:gdLst/>
              <a:ahLst/>
              <a:cxnLst/>
              <a:rect l="l" t="t" r="r" b="b"/>
              <a:pathLst>
                <a:path w="2729" h="2284" extrusionOk="0">
                  <a:moveTo>
                    <a:pt x="1964" y="0"/>
                  </a:moveTo>
                  <a:cubicBezTo>
                    <a:pt x="1928" y="0"/>
                    <a:pt x="1891" y="9"/>
                    <a:pt x="1857" y="29"/>
                  </a:cubicBezTo>
                  <a:lnTo>
                    <a:pt x="236" y="979"/>
                  </a:lnTo>
                  <a:cubicBezTo>
                    <a:pt x="59" y="1082"/>
                    <a:pt x="1" y="1307"/>
                    <a:pt x="103" y="1488"/>
                  </a:cubicBezTo>
                  <a:lnTo>
                    <a:pt x="466" y="2100"/>
                  </a:lnTo>
                  <a:cubicBezTo>
                    <a:pt x="534" y="2218"/>
                    <a:pt x="657" y="2283"/>
                    <a:pt x="784" y="2283"/>
                  </a:cubicBezTo>
                  <a:cubicBezTo>
                    <a:pt x="847" y="2283"/>
                    <a:pt x="911" y="2267"/>
                    <a:pt x="970" y="2233"/>
                  </a:cubicBezTo>
                  <a:lnTo>
                    <a:pt x="1289" y="2047"/>
                  </a:lnTo>
                  <a:lnTo>
                    <a:pt x="1568" y="1885"/>
                  </a:lnTo>
                  <a:lnTo>
                    <a:pt x="2596" y="1283"/>
                  </a:lnTo>
                  <a:cubicBezTo>
                    <a:pt x="2694" y="1224"/>
                    <a:pt x="2728" y="1096"/>
                    <a:pt x="2670" y="999"/>
                  </a:cubicBezTo>
                  <a:lnTo>
                    <a:pt x="2146" y="102"/>
                  </a:lnTo>
                  <a:cubicBezTo>
                    <a:pt x="2106" y="37"/>
                    <a:pt x="2037" y="0"/>
                    <a:pt x="1964" y="0"/>
                  </a:cubicBezTo>
                  <a:close/>
                </a:path>
              </a:pathLst>
            </a:custGeom>
            <a:solidFill>
              <a:srgbClr val="FFD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3;p18">
              <a:extLst>
                <a:ext uri="{FF2B5EF4-FFF2-40B4-BE49-F238E27FC236}">
                  <a16:creationId xmlns:a16="http://schemas.microsoft.com/office/drawing/2014/main" id="{BAB9A63F-53C7-5A7C-5DFD-B01FD0321ABD}"/>
                </a:ext>
              </a:extLst>
            </p:cNvPr>
            <p:cNvSpPr/>
            <p:nvPr/>
          </p:nvSpPr>
          <p:spPr>
            <a:xfrm>
              <a:off x="4708417" y="3381056"/>
              <a:ext cx="470108" cy="375182"/>
            </a:xfrm>
            <a:custGeom>
              <a:avLst/>
              <a:gdLst/>
              <a:ahLst/>
              <a:cxnLst/>
              <a:rect l="l" t="t" r="r" b="b"/>
              <a:pathLst>
                <a:path w="3224" h="2573" extrusionOk="0">
                  <a:moveTo>
                    <a:pt x="2459" y="1"/>
                  </a:moveTo>
                  <a:cubicBezTo>
                    <a:pt x="2423" y="1"/>
                    <a:pt x="2386" y="10"/>
                    <a:pt x="2352" y="30"/>
                  </a:cubicBezTo>
                  <a:lnTo>
                    <a:pt x="2156" y="147"/>
                  </a:lnTo>
                  <a:lnTo>
                    <a:pt x="1877" y="309"/>
                  </a:lnTo>
                  <a:lnTo>
                    <a:pt x="236" y="1269"/>
                  </a:lnTo>
                  <a:cubicBezTo>
                    <a:pt x="60" y="1371"/>
                    <a:pt x="1" y="1602"/>
                    <a:pt x="104" y="1778"/>
                  </a:cubicBezTo>
                  <a:lnTo>
                    <a:pt x="466" y="2390"/>
                  </a:lnTo>
                  <a:cubicBezTo>
                    <a:pt x="535" y="2508"/>
                    <a:pt x="658" y="2573"/>
                    <a:pt x="784" y="2573"/>
                  </a:cubicBezTo>
                  <a:cubicBezTo>
                    <a:pt x="848" y="2573"/>
                    <a:pt x="912" y="2557"/>
                    <a:pt x="971" y="2522"/>
                  </a:cubicBezTo>
                  <a:lnTo>
                    <a:pt x="1877" y="1993"/>
                  </a:lnTo>
                  <a:lnTo>
                    <a:pt x="2156" y="1832"/>
                  </a:lnTo>
                  <a:lnTo>
                    <a:pt x="3086" y="1283"/>
                  </a:lnTo>
                  <a:cubicBezTo>
                    <a:pt x="3189" y="1224"/>
                    <a:pt x="3223" y="1097"/>
                    <a:pt x="3165" y="999"/>
                  </a:cubicBezTo>
                  <a:lnTo>
                    <a:pt x="2641" y="103"/>
                  </a:lnTo>
                  <a:cubicBezTo>
                    <a:pt x="2601" y="38"/>
                    <a:pt x="2532" y="1"/>
                    <a:pt x="2459" y="1"/>
                  </a:cubicBezTo>
                  <a:close/>
                </a:path>
              </a:pathLst>
            </a:custGeom>
            <a:solidFill>
              <a:srgbClr val="FFD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4;p18">
              <a:extLst>
                <a:ext uri="{FF2B5EF4-FFF2-40B4-BE49-F238E27FC236}">
                  <a16:creationId xmlns:a16="http://schemas.microsoft.com/office/drawing/2014/main" id="{3FDB936F-53CC-36DC-DCD7-2CB6A23C5D64}"/>
                </a:ext>
              </a:extLst>
            </p:cNvPr>
            <p:cNvSpPr/>
            <p:nvPr/>
          </p:nvSpPr>
          <p:spPr>
            <a:xfrm>
              <a:off x="5022645" y="3070327"/>
              <a:ext cx="149460" cy="245844"/>
            </a:xfrm>
            <a:custGeom>
              <a:avLst/>
              <a:gdLst/>
              <a:ahLst/>
              <a:cxnLst/>
              <a:rect l="l" t="t" r="r" b="b"/>
              <a:pathLst>
                <a:path w="1025" h="1686" extrusionOk="0">
                  <a:moveTo>
                    <a:pt x="191" y="0"/>
                  </a:moveTo>
                  <a:cubicBezTo>
                    <a:pt x="127" y="0"/>
                    <a:pt x="63" y="8"/>
                    <a:pt x="1" y="25"/>
                  </a:cubicBezTo>
                  <a:lnTo>
                    <a:pt x="1" y="1685"/>
                  </a:lnTo>
                  <a:cubicBezTo>
                    <a:pt x="344" y="1485"/>
                    <a:pt x="564" y="1352"/>
                    <a:pt x="564" y="1352"/>
                  </a:cubicBezTo>
                  <a:cubicBezTo>
                    <a:pt x="907" y="1152"/>
                    <a:pt x="1024" y="706"/>
                    <a:pt x="824" y="358"/>
                  </a:cubicBezTo>
                  <a:cubicBezTo>
                    <a:pt x="687" y="128"/>
                    <a:pt x="441" y="0"/>
                    <a:pt x="191" y="0"/>
                  </a:cubicBezTo>
                  <a:close/>
                </a:path>
              </a:pathLst>
            </a:custGeom>
            <a:solidFill>
              <a:srgbClr val="FFD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25;p18">
              <a:extLst>
                <a:ext uri="{FF2B5EF4-FFF2-40B4-BE49-F238E27FC236}">
                  <a16:creationId xmlns:a16="http://schemas.microsoft.com/office/drawing/2014/main" id="{08DED949-9C9D-979D-B05C-042DD4749D76}"/>
                </a:ext>
              </a:extLst>
            </p:cNvPr>
            <p:cNvSpPr/>
            <p:nvPr/>
          </p:nvSpPr>
          <p:spPr>
            <a:xfrm>
              <a:off x="4052985" y="2790366"/>
              <a:ext cx="1011956" cy="1457713"/>
            </a:xfrm>
            <a:custGeom>
              <a:avLst/>
              <a:gdLst/>
              <a:ahLst/>
              <a:cxnLst/>
              <a:rect l="l" t="t" r="r" b="b"/>
              <a:pathLst>
                <a:path w="6940" h="9997" extrusionOk="0">
                  <a:moveTo>
                    <a:pt x="0" y="1"/>
                  </a:moveTo>
                  <a:lnTo>
                    <a:pt x="0" y="6735"/>
                  </a:lnTo>
                  <a:cubicBezTo>
                    <a:pt x="25" y="6730"/>
                    <a:pt x="49" y="6730"/>
                    <a:pt x="73" y="6730"/>
                  </a:cubicBezTo>
                  <a:lnTo>
                    <a:pt x="2752" y="6730"/>
                  </a:lnTo>
                  <a:lnTo>
                    <a:pt x="2752" y="7004"/>
                  </a:lnTo>
                  <a:cubicBezTo>
                    <a:pt x="2752" y="7656"/>
                    <a:pt x="2223" y="8185"/>
                    <a:pt x="1572" y="8185"/>
                  </a:cubicBezTo>
                  <a:lnTo>
                    <a:pt x="1126" y="8185"/>
                  </a:lnTo>
                  <a:lnTo>
                    <a:pt x="1126" y="9453"/>
                  </a:lnTo>
                  <a:cubicBezTo>
                    <a:pt x="1293" y="9561"/>
                    <a:pt x="1543" y="9742"/>
                    <a:pt x="1817" y="9997"/>
                  </a:cubicBezTo>
                  <a:lnTo>
                    <a:pt x="6372" y="9997"/>
                  </a:lnTo>
                  <a:lnTo>
                    <a:pt x="6372" y="9664"/>
                  </a:lnTo>
                  <a:lnTo>
                    <a:pt x="6053" y="9850"/>
                  </a:lnTo>
                  <a:cubicBezTo>
                    <a:pt x="5994" y="9884"/>
                    <a:pt x="5930" y="9900"/>
                    <a:pt x="5867" y="9900"/>
                  </a:cubicBezTo>
                  <a:cubicBezTo>
                    <a:pt x="5740" y="9900"/>
                    <a:pt x="5617" y="9835"/>
                    <a:pt x="5549" y="9717"/>
                  </a:cubicBezTo>
                  <a:lnTo>
                    <a:pt x="5186" y="9105"/>
                  </a:lnTo>
                  <a:cubicBezTo>
                    <a:pt x="5084" y="8924"/>
                    <a:pt x="5142" y="8699"/>
                    <a:pt x="5319" y="8596"/>
                  </a:cubicBezTo>
                  <a:lnTo>
                    <a:pt x="6940" y="7646"/>
                  </a:lnTo>
                  <a:lnTo>
                    <a:pt x="6940" y="7636"/>
                  </a:lnTo>
                  <a:lnTo>
                    <a:pt x="5867" y="8263"/>
                  </a:lnTo>
                  <a:cubicBezTo>
                    <a:pt x="5807" y="8299"/>
                    <a:pt x="5742" y="8317"/>
                    <a:pt x="5676" y="8317"/>
                  </a:cubicBezTo>
                  <a:cubicBezTo>
                    <a:pt x="5550" y="8317"/>
                    <a:pt x="5426" y="8251"/>
                    <a:pt x="5358" y="8131"/>
                  </a:cubicBezTo>
                  <a:lnTo>
                    <a:pt x="5000" y="7519"/>
                  </a:lnTo>
                  <a:cubicBezTo>
                    <a:pt x="4897" y="7342"/>
                    <a:pt x="4956" y="7112"/>
                    <a:pt x="5133" y="7009"/>
                  </a:cubicBezTo>
                  <a:lnTo>
                    <a:pt x="6372" y="6284"/>
                  </a:lnTo>
                  <a:lnTo>
                    <a:pt x="6372" y="6044"/>
                  </a:lnTo>
                  <a:lnTo>
                    <a:pt x="5466" y="6573"/>
                  </a:lnTo>
                  <a:cubicBezTo>
                    <a:pt x="5407" y="6608"/>
                    <a:pt x="5343" y="6624"/>
                    <a:pt x="5279" y="6624"/>
                  </a:cubicBezTo>
                  <a:cubicBezTo>
                    <a:pt x="5153" y="6624"/>
                    <a:pt x="5030" y="6559"/>
                    <a:pt x="4961" y="6441"/>
                  </a:cubicBezTo>
                  <a:lnTo>
                    <a:pt x="4599" y="5829"/>
                  </a:lnTo>
                  <a:cubicBezTo>
                    <a:pt x="4496" y="5653"/>
                    <a:pt x="4555" y="5422"/>
                    <a:pt x="4731" y="5320"/>
                  </a:cubicBezTo>
                  <a:lnTo>
                    <a:pt x="6372" y="4360"/>
                  </a:lnTo>
                  <a:lnTo>
                    <a:pt x="63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226;p18">
              <a:extLst>
                <a:ext uri="{FF2B5EF4-FFF2-40B4-BE49-F238E27FC236}">
                  <a16:creationId xmlns:a16="http://schemas.microsoft.com/office/drawing/2014/main" id="{DC055E01-1A5C-95CE-174C-ACE84869036F}"/>
                </a:ext>
              </a:extLst>
            </p:cNvPr>
            <p:cNvSpPr/>
            <p:nvPr/>
          </p:nvSpPr>
          <p:spPr>
            <a:xfrm>
              <a:off x="4052985" y="2790366"/>
              <a:ext cx="929133" cy="58763"/>
            </a:xfrm>
            <a:custGeom>
              <a:avLst/>
              <a:gdLst/>
              <a:ahLst/>
              <a:cxnLst/>
              <a:rect l="l" t="t" r="r" b="b"/>
              <a:pathLst>
                <a:path w="6372" h="403" extrusionOk="0">
                  <a:moveTo>
                    <a:pt x="0" y="1"/>
                  </a:moveTo>
                  <a:lnTo>
                    <a:pt x="0" y="403"/>
                  </a:lnTo>
                  <a:lnTo>
                    <a:pt x="6372" y="403"/>
                  </a:lnTo>
                  <a:lnTo>
                    <a:pt x="6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27;p18">
              <a:extLst>
                <a:ext uri="{FF2B5EF4-FFF2-40B4-BE49-F238E27FC236}">
                  <a16:creationId xmlns:a16="http://schemas.microsoft.com/office/drawing/2014/main" id="{38FE291A-E91E-7C4A-3116-D9375F96C003}"/>
                </a:ext>
              </a:extLst>
            </p:cNvPr>
            <p:cNvSpPr/>
            <p:nvPr/>
          </p:nvSpPr>
          <p:spPr>
            <a:xfrm>
              <a:off x="4317782" y="4175739"/>
              <a:ext cx="705016" cy="210848"/>
            </a:xfrm>
            <a:custGeom>
              <a:avLst/>
              <a:gdLst/>
              <a:ahLst/>
              <a:cxnLst/>
              <a:rect l="l" t="t" r="r" b="b"/>
              <a:pathLst>
                <a:path w="4835" h="1446" extrusionOk="0">
                  <a:moveTo>
                    <a:pt x="1588" y="657"/>
                  </a:moveTo>
                  <a:cubicBezTo>
                    <a:pt x="1637" y="657"/>
                    <a:pt x="1671" y="696"/>
                    <a:pt x="1671" y="740"/>
                  </a:cubicBezTo>
                  <a:lnTo>
                    <a:pt x="1671" y="1181"/>
                  </a:lnTo>
                  <a:cubicBezTo>
                    <a:pt x="1671" y="1225"/>
                    <a:pt x="1637" y="1260"/>
                    <a:pt x="1588" y="1260"/>
                  </a:cubicBezTo>
                  <a:lnTo>
                    <a:pt x="1147" y="1260"/>
                  </a:lnTo>
                  <a:cubicBezTo>
                    <a:pt x="1103" y="1260"/>
                    <a:pt x="1069" y="1225"/>
                    <a:pt x="1069" y="1181"/>
                  </a:cubicBezTo>
                  <a:lnTo>
                    <a:pt x="1069" y="740"/>
                  </a:lnTo>
                  <a:cubicBezTo>
                    <a:pt x="1069" y="696"/>
                    <a:pt x="1103" y="657"/>
                    <a:pt x="1147" y="657"/>
                  </a:cubicBezTo>
                  <a:close/>
                  <a:moveTo>
                    <a:pt x="4835" y="1"/>
                  </a:moveTo>
                  <a:lnTo>
                    <a:pt x="4556" y="163"/>
                  </a:lnTo>
                  <a:lnTo>
                    <a:pt x="4556" y="496"/>
                  </a:lnTo>
                  <a:lnTo>
                    <a:pt x="1" y="496"/>
                  </a:lnTo>
                  <a:cubicBezTo>
                    <a:pt x="261" y="740"/>
                    <a:pt x="545" y="1054"/>
                    <a:pt x="775" y="1446"/>
                  </a:cubicBezTo>
                  <a:lnTo>
                    <a:pt x="4242" y="1446"/>
                  </a:lnTo>
                  <a:cubicBezTo>
                    <a:pt x="4355" y="1446"/>
                    <a:pt x="4463" y="1411"/>
                    <a:pt x="4556" y="1353"/>
                  </a:cubicBezTo>
                  <a:cubicBezTo>
                    <a:pt x="4722" y="1250"/>
                    <a:pt x="4835" y="1064"/>
                    <a:pt x="4835" y="853"/>
                  </a:cubicBezTo>
                  <a:lnTo>
                    <a:pt x="4835" y="1"/>
                  </a:lnTo>
                  <a:close/>
                </a:path>
              </a:pathLst>
            </a:custGeom>
            <a:solidFill>
              <a:srgbClr val="BFC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8;p18">
              <a:extLst>
                <a:ext uri="{FF2B5EF4-FFF2-40B4-BE49-F238E27FC236}">
                  <a16:creationId xmlns:a16="http://schemas.microsoft.com/office/drawing/2014/main" id="{3BDD7F2E-E428-221C-8ECB-2A0535A1915A}"/>
                </a:ext>
              </a:extLst>
            </p:cNvPr>
            <p:cNvSpPr/>
            <p:nvPr/>
          </p:nvSpPr>
          <p:spPr>
            <a:xfrm>
              <a:off x="4981963" y="3648040"/>
              <a:ext cx="40828" cy="58763"/>
            </a:xfrm>
            <a:custGeom>
              <a:avLst/>
              <a:gdLst/>
              <a:ahLst/>
              <a:cxnLst/>
              <a:rect l="l" t="t" r="r" b="b"/>
              <a:pathLst>
                <a:path w="280" h="403" extrusionOk="0">
                  <a:moveTo>
                    <a:pt x="280" y="1"/>
                  </a:moveTo>
                  <a:lnTo>
                    <a:pt x="1" y="162"/>
                  </a:lnTo>
                  <a:lnTo>
                    <a:pt x="1" y="402"/>
                  </a:lnTo>
                  <a:lnTo>
                    <a:pt x="280" y="241"/>
                  </a:lnTo>
                  <a:lnTo>
                    <a:pt x="280" y="1"/>
                  </a:lnTo>
                  <a:close/>
                </a:path>
              </a:pathLst>
            </a:custGeom>
            <a:solidFill>
              <a:srgbClr val="BFC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29;p18">
              <a:extLst>
                <a:ext uri="{FF2B5EF4-FFF2-40B4-BE49-F238E27FC236}">
                  <a16:creationId xmlns:a16="http://schemas.microsoft.com/office/drawing/2014/main" id="{504D5397-DD7D-E66C-B83A-51443D9ABC11}"/>
                </a:ext>
              </a:extLst>
            </p:cNvPr>
            <p:cNvSpPr/>
            <p:nvPr/>
          </p:nvSpPr>
          <p:spPr>
            <a:xfrm>
              <a:off x="4012157" y="2651843"/>
              <a:ext cx="1010644" cy="1132108"/>
            </a:xfrm>
            <a:custGeom>
              <a:avLst/>
              <a:gdLst/>
              <a:ahLst/>
              <a:cxnLst/>
              <a:rect l="l" t="t" r="r" b="b"/>
              <a:pathLst>
                <a:path w="6931" h="7764" extrusionOk="0">
                  <a:moveTo>
                    <a:pt x="593" y="1"/>
                  </a:moveTo>
                  <a:cubicBezTo>
                    <a:pt x="265" y="1"/>
                    <a:pt x="1" y="270"/>
                    <a:pt x="1" y="593"/>
                  </a:cubicBezTo>
                  <a:lnTo>
                    <a:pt x="1" y="7763"/>
                  </a:lnTo>
                  <a:cubicBezTo>
                    <a:pt x="84" y="7724"/>
                    <a:pt x="177" y="7695"/>
                    <a:pt x="280" y="7685"/>
                  </a:cubicBezTo>
                  <a:lnTo>
                    <a:pt x="280" y="951"/>
                  </a:lnTo>
                  <a:lnTo>
                    <a:pt x="6652" y="951"/>
                  </a:lnTo>
                  <a:lnTo>
                    <a:pt x="6652" y="5310"/>
                  </a:lnTo>
                  <a:lnTo>
                    <a:pt x="6931" y="5148"/>
                  </a:lnTo>
                  <a:lnTo>
                    <a:pt x="6931" y="4555"/>
                  </a:lnTo>
                  <a:lnTo>
                    <a:pt x="6931" y="2895"/>
                  </a:lnTo>
                  <a:cubicBezTo>
                    <a:pt x="6931" y="1553"/>
                    <a:pt x="6931" y="593"/>
                    <a:pt x="6931" y="593"/>
                  </a:cubicBezTo>
                  <a:cubicBezTo>
                    <a:pt x="6931" y="270"/>
                    <a:pt x="6666" y="1"/>
                    <a:pt x="6338" y="1"/>
                  </a:cubicBezTo>
                  <a:close/>
                </a:path>
              </a:pathLst>
            </a:custGeom>
            <a:solidFill>
              <a:srgbClr val="BFC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30;p18">
              <a:extLst>
                <a:ext uri="{FF2B5EF4-FFF2-40B4-BE49-F238E27FC236}">
                  <a16:creationId xmlns:a16="http://schemas.microsoft.com/office/drawing/2014/main" id="{CB7E6BD0-9F72-B20E-7EDB-1EC0EC6FD702}"/>
                </a:ext>
              </a:extLst>
            </p:cNvPr>
            <p:cNvSpPr/>
            <p:nvPr/>
          </p:nvSpPr>
          <p:spPr>
            <a:xfrm>
              <a:off x="3947999" y="3771690"/>
              <a:ext cx="1034120" cy="1099883"/>
            </a:xfrm>
            <a:custGeom>
              <a:avLst/>
              <a:gdLst/>
              <a:ahLst/>
              <a:cxnLst/>
              <a:rect l="l" t="t" r="r" b="b"/>
              <a:pathLst>
                <a:path w="7092" h="7543" extrusionOk="0">
                  <a:moveTo>
                    <a:pt x="793" y="0"/>
                  </a:moveTo>
                  <a:cubicBezTo>
                    <a:pt x="769" y="0"/>
                    <a:pt x="745" y="0"/>
                    <a:pt x="720" y="5"/>
                  </a:cubicBezTo>
                  <a:cubicBezTo>
                    <a:pt x="617" y="15"/>
                    <a:pt x="524" y="44"/>
                    <a:pt x="441" y="83"/>
                  </a:cubicBezTo>
                  <a:cubicBezTo>
                    <a:pt x="181" y="216"/>
                    <a:pt x="0" y="485"/>
                    <a:pt x="0" y="793"/>
                  </a:cubicBezTo>
                  <a:lnTo>
                    <a:pt x="0" y="1455"/>
                  </a:lnTo>
                  <a:lnTo>
                    <a:pt x="0" y="7542"/>
                  </a:lnTo>
                  <a:lnTo>
                    <a:pt x="5186" y="7542"/>
                  </a:lnTo>
                  <a:lnTo>
                    <a:pt x="5186" y="6798"/>
                  </a:lnTo>
                  <a:lnTo>
                    <a:pt x="6097" y="6156"/>
                  </a:lnTo>
                  <a:cubicBezTo>
                    <a:pt x="6719" y="5715"/>
                    <a:pt x="7092" y="5000"/>
                    <a:pt x="7092" y="4241"/>
                  </a:cubicBezTo>
                  <a:lnTo>
                    <a:pt x="7092" y="4124"/>
                  </a:lnTo>
                  <a:cubicBezTo>
                    <a:pt x="6999" y="4182"/>
                    <a:pt x="6891" y="4217"/>
                    <a:pt x="6778" y="4217"/>
                  </a:cubicBezTo>
                  <a:lnTo>
                    <a:pt x="4099" y="4217"/>
                  </a:lnTo>
                  <a:lnTo>
                    <a:pt x="3683" y="5074"/>
                  </a:lnTo>
                  <a:cubicBezTo>
                    <a:pt x="3590" y="4755"/>
                    <a:pt x="3463" y="4471"/>
                    <a:pt x="3311" y="4217"/>
                  </a:cubicBezTo>
                  <a:cubicBezTo>
                    <a:pt x="3081" y="3825"/>
                    <a:pt x="2797" y="3511"/>
                    <a:pt x="2537" y="3267"/>
                  </a:cubicBezTo>
                  <a:cubicBezTo>
                    <a:pt x="2263" y="3012"/>
                    <a:pt x="2013" y="2831"/>
                    <a:pt x="1846" y="2723"/>
                  </a:cubicBezTo>
                  <a:lnTo>
                    <a:pt x="1846" y="1455"/>
                  </a:lnTo>
                  <a:lnTo>
                    <a:pt x="2292" y="1455"/>
                  </a:lnTo>
                  <a:cubicBezTo>
                    <a:pt x="2943" y="1455"/>
                    <a:pt x="3472" y="926"/>
                    <a:pt x="3472" y="274"/>
                  </a:cubicBezTo>
                  <a:lnTo>
                    <a:pt x="3472" y="0"/>
                  </a:lnTo>
                  <a:close/>
                </a:path>
              </a:pathLst>
            </a:custGeom>
            <a:solidFill>
              <a:srgbClr val="FFD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31;p18">
              <a:extLst>
                <a:ext uri="{FF2B5EF4-FFF2-40B4-BE49-F238E27FC236}">
                  <a16:creationId xmlns:a16="http://schemas.microsoft.com/office/drawing/2014/main" id="{C1DEA769-6E2E-8938-6A5E-BFB6A7A680D4}"/>
                </a:ext>
              </a:extLst>
            </p:cNvPr>
            <p:cNvSpPr/>
            <p:nvPr/>
          </p:nvSpPr>
          <p:spPr>
            <a:xfrm>
              <a:off x="3907171" y="4871415"/>
              <a:ext cx="948527" cy="272091"/>
            </a:xfrm>
            <a:custGeom>
              <a:avLst/>
              <a:gdLst/>
              <a:ahLst/>
              <a:cxnLst/>
              <a:rect l="l" t="t" r="r" b="b"/>
              <a:pathLst>
                <a:path w="6505" h="1866" extrusionOk="0">
                  <a:moveTo>
                    <a:pt x="5873" y="598"/>
                  </a:moveTo>
                  <a:cubicBezTo>
                    <a:pt x="6054" y="598"/>
                    <a:pt x="6201" y="749"/>
                    <a:pt x="6201" y="931"/>
                  </a:cubicBezTo>
                  <a:cubicBezTo>
                    <a:pt x="6201" y="1117"/>
                    <a:pt x="6054" y="1264"/>
                    <a:pt x="5873" y="1264"/>
                  </a:cubicBezTo>
                  <a:cubicBezTo>
                    <a:pt x="5687" y="1264"/>
                    <a:pt x="5540" y="1117"/>
                    <a:pt x="5540" y="931"/>
                  </a:cubicBezTo>
                  <a:cubicBezTo>
                    <a:pt x="5540" y="749"/>
                    <a:pt x="5687" y="598"/>
                    <a:pt x="5873" y="598"/>
                  </a:cubicBezTo>
                  <a:close/>
                  <a:moveTo>
                    <a:pt x="1" y="0"/>
                  </a:moveTo>
                  <a:lnTo>
                    <a:pt x="1" y="1866"/>
                  </a:lnTo>
                  <a:lnTo>
                    <a:pt x="6505" y="1866"/>
                  </a:lnTo>
                  <a:lnTo>
                    <a:pt x="65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2;p18">
              <a:extLst>
                <a:ext uri="{FF2B5EF4-FFF2-40B4-BE49-F238E27FC236}">
                  <a16:creationId xmlns:a16="http://schemas.microsoft.com/office/drawing/2014/main" id="{3B0A1171-E6DB-79F7-A6E0-9EF08E65F22E}"/>
                </a:ext>
              </a:extLst>
            </p:cNvPr>
            <p:cNvSpPr/>
            <p:nvPr/>
          </p:nvSpPr>
          <p:spPr>
            <a:xfrm>
              <a:off x="4714833" y="4958466"/>
              <a:ext cx="96675" cy="97259"/>
            </a:xfrm>
            <a:custGeom>
              <a:avLst/>
              <a:gdLst/>
              <a:ahLst/>
              <a:cxnLst/>
              <a:rect l="l" t="t" r="r" b="b"/>
              <a:pathLst>
                <a:path w="663" h="667" extrusionOk="0">
                  <a:moveTo>
                    <a:pt x="334" y="1"/>
                  </a:moveTo>
                  <a:cubicBezTo>
                    <a:pt x="148" y="1"/>
                    <a:pt x="1" y="152"/>
                    <a:pt x="1" y="334"/>
                  </a:cubicBezTo>
                  <a:cubicBezTo>
                    <a:pt x="1" y="520"/>
                    <a:pt x="148" y="667"/>
                    <a:pt x="334" y="667"/>
                  </a:cubicBezTo>
                  <a:cubicBezTo>
                    <a:pt x="515" y="667"/>
                    <a:pt x="662" y="520"/>
                    <a:pt x="662" y="334"/>
                  </a:cubicBezTo>
                  <a:cubicBezTo>
                    <a:pt x="662" y="152"/>
                    <a:pt x="515" y="1"/>
                    <a:pt x="334" y="1"/>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33;p18">
              <a:extLst>
                <a:ext uri="{FF2B5EF4-FFF2-40B4-BE49-F238E27FC236}">
                  <a16:creationId xmlns:a16="http://schemas.microsoft.com/office/drawing/2014/main" id="{067A7A51-B011-4B0C-5A06-76C18216784F}"/>
                </a:ext>
              </a:extLst>
            </p:cNvPr>
            <p:cNvSpPr/>
            <p:nvPr/>
          </p:nvSpPr>
          <p:spPr>
            <a:xfrm>
              <a:off x="4473511" y="4271539"/>
              <a:ext cx="87926" cy="87926"/>
            </a:xfrm>
            <a:custGeom>
              <a:avLst/>
              <a:gdLst/>
              <a:ahLst/>
              <a:cxnLst/>
              <a:rect l="l" t="t" r="r" b="b"/>
              <a:pathLst>
                <a:path w="603" h="603" extrusionOk="0">
                  <a:moveTo>
                    <a:pt x="79" y="0"/>
                  </a:moveTo>
                  <a:cubicBezTo>
                    <a:pt x="35" y="0"/>
                    <a:pt x="1" y="39"/>
                    <a:pt x="1" y="83"/>
                  </a:cubicBezTo>
                  <a:lnTo>
                    <a:pt x="1" y="524"/>
                  </a:lnTo>
                  <a:cubicBezTo>
                    <a:pt x="1" y="568"/>
                    <a:pt x="35" y="603"/>
                    <a:pt x="79" y="603"/>
                  </a:cubicBezTo>
                  <a:lnTo>
                    <a:pt x="520" y="603"/>
                  </a:lnTo>
                  <a:cubicBezTo>
                    <a:pt x="569" y="603"/>
                    <a:pt x="603" y="568"/>
                    <a:pt x="603" y="524"/>
                  </a:cubicBezTo>
                  <a:lnTo>
                    <a:pt x="603" y="83"/>
                  </a:lnTo>
                  <a:cubicBezTo>
                    <a:pt x="603" y="39"/>
                    <a:pt x="569" y="0"/>
                    <a:pt x="520" y="0"/>
                  </a:cubicBezTo>
                  <a:close/>
                </a:path>
              </a:pathLst>
            </a:custGeom>
            <a:solidFill>
              <a:srgbClr val="A2A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4;p18">
              <a:extLst>
                <a:ext uri="{FF2B5EF4-FFF2-40B4-BE49-F238E27FC236}">
                  <a16:creationId xmlns:a16="http://schemas.microsoft.com/office/drawing/2014/main" id="{FF36C8C8-46E3-A474-9C6C-695D807EC5CA}"/>
                </a:ext>
              </a:extLst>
            </p:cNvPr>
            <p:cNvSpPr/>
            <p:nvPr/>
          </p:nvSpPr>
          <p:spPr>
            <a:xfrm>
              <a:off x="4430642" y="4386440"/>
              <a:ext cx="115194" cy="125109"/>
            </a:xfrm>
            <a:custGeom>
              <a:avLst/>
              <a:gdLst/>
              <a:ahLst/>
              <a:cxnLst/>
              <a:rect l="l" t="t" r="r" b="b"/>
              <a:pathLst>
                <a:path w="790" h="858" extrusionOk="0">
                  <a:moveTo>
                    <a:pt x="1" y="1"/>
                  </a:moveTo>
                  <a:cubicBezTo>
                    <a:pt x="153" y="255"/>
                    <a:pt x="280" y="539"/>
                    <a:pt x="373" y="858"/>
                  </a:cubicBezTo>
                  <a:lnTo>
                    <a:pt x="789" y="1"/>
                  </a:lnTo>
                  <a:close/>
                </a:path>
              </a:pathLst>
            </a:custGeom>
            <a:solidFill>
              <a:srgbClr val="FFC3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5;p18">
              <a:extLst>
                <a:ext uri="{FF2B5EF4-FFF2-40B4-BE49-F238E27FC236}">
                  <a16:creationId xmlns:a16="http://schemas.microsoft.com/office/drawing/2014/main" id="{3DC7E9E7-3C92-A74B-7D15-21DAB637D6FF}"/>
                </a:ext>
              </a:extLst>
            </p:cNvPr>
            <p:cNvSpPr/>
            <p:nvPr/>
          </p:nvSpPr>
          <p:spPr>
            <a:xfrm>
              <a:off x="4078648" y="2806113"/>
              <a:ext cx="24351" cy="27267"/>
            </a:xfrm>
            <a:custGeom>
              <a:avLst/>
              <a:gdLst/>
              <a:ahLst/>
              <a:cxnLst/>
              <a:rect l="l" t="t" r="r" b="b"/>
              <a:pathLst>
                <a:path w="167" h="187" extrusionOk="0">
                  <a:moveTo>
                    <a:pt x="0" y="1"/>
                  </a:moveTo>
                  <a:lnTo>
                    <a:pt x="0" y="187"/>
                  </a:lnTo>
                  <a:lnTo>
                    <a:pt x="167" y="94"/>
                  </a:lnTo>
                  <a:lnTo>
                    <a:pt x="0"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6;p18">
              <a:extLst>
                <a:ext uri="{FF2B5EF4-FFF2-40B4-BE49-F238E27FC236}">
                  <a16:creationId xmlns:a16="http://schemas.microsoft.com/office/drawing/2014/main" id="{DB9AB4B5-DDBC-E4F6-B76C-B81A09D81108}"/>
                </a:ext>
              </a:extLst>
            </p:cNvPr>
            <p:cNvSpPr/>
            <p:nvPr/>
          </p:nvSpPr>
          <p:spPr>
            <a:xfrm>
              <a:off x="4144264" y="2806113"/>
              <a:ext cx="24497" cy="27267"/>
            </a:xfrm>
            <a:custGeom>
              <a:avLst/>
              <a:gdLst/>
              <a:ahLst/>
              <a:cxnLst/>
              <a:rect l="l" t="t" r="r" b="b"/>
              <a:pathLst>
                <a:path w="168" h="187" extrusionOk="0">
                  <a:moveTo>
                    <a:pt x="1" y="1"/>
                  </a:moveTo>
                  <a:lnTo>
                    <a:pt x="1" y="187"/>
                  </a:lnTo>
                  <a:lnTo>
                    <a:pt x="167" y="94"/>
                  </a:lnTo>
                  <a:lnTo>
                    <a:pt x="1"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7;p18">
              <a:extLst>
                <a:ext uri="{FF2B5EF4-FFF2-40B4-BE49-F238E27FC236}">
                  <a16:creationId xmlns:a16="http://schemas.microsoft.com/office/drawing/2014/main" id="{D326FF50-9264-C923-A55D-66C4AD618927}"/>
                </a:ext>
              </a:extLst>
            </p:cNvPr>
            <p:cNvSpPr/>
            <p:nvPr/>
          </p:nvSpPr>
          <p:spPr>
            <a:xfrm>
              <a:off x="4111456" y="2806113"/>
              <a:ext cx="24497" cy="27267"/>
            </a:xfrm>
            <a:custGeom>
              <a:avLst/>
              <a:gdLst/>
              <a:ahLst/>
              <a:cxnLst/>
              <a:rect l="l" t="t" r="r" b="b"/>
              <a:pathLst>
                <a:path w="168" h="187" extrusionOk="0">
                  <a:moveTo>
                    <a:pt x="1" y="1"/>
                  </a:moveTo>
                  <a:lnTo>
                    <a:pt x="1" y="187"/>
                  </a:lnTo>
                  <a:lnTo>
                    <a:pt x="167" y="94"/>
                  </a:lnTo>
                  <a:lnTo>
                    <a:pt x="1"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8;p18">
              <a:extLst>
                <a:ext uri="{FF2B5EF4-FFF2-40B4-BE49-F238E27FC236}">
                  <a16:creationId xmlns:a16="http://schemas.microsoft.com/office/drawing/2014/main" id="{EDD4DAF3-33F8-3B54-EB5A-B6A9A225DCEF}"/>
                </a:ext>
              </a:extLst>
            </p:cNvPr>
            <p:cNvSpPr/>
            <p:nvPr/>
          </p:nvSpPr>
          <p:spPr>
            <a:xfrm>
              <a:off x="4177218" y="2806113"/>
              <a:ext cx="23622" cy="27267"/>
            </a:xfrm>
            <a:custGeom>
              <a:avLst/>
              <a:gdLst/>
              <a:ahLst/>
              <a:cxnLst/>
              <a:rect l="l" t="t" r="r" b="b"/>
              <a:pathLst>
                <a:path w="162" h="187" extrusionOk="0">
                  <a:moveTo>
                    <a:pt x="0" y="1"/>
                  </a:moveTo>
                  <a:lnTo>
                    <a:pt x="0" y="187"/>
                  </a:lnTo>
                  <a:lnTo>
                    <a:pt x="162" y="94"/>
                  </a:lnTo>
                  <a:lnTo>
                    <a:pt x="0"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9;p18">
              <a:extLst>
                <a:ext uri="{FF2B5EF4-FFF2-40B4-BE49-F238E27FC236}">
                  <a16:creationId xmlns:a16="http://schemas.microsoft.com/office/drawing/2014/main" id="{8EC6FF1C-523A-1DEB-B52F-A9A8EADA9A70}"/>
                </a:ext>
              </a:extLst>
            </p:cNvPr>
            <p:cNvSpPr/>
            <p:nvPr/>
          </p:nvSpPr>
          <p:spPr>
            <a:xfrm>
              <a:off x="4884851" y="2806842"/>
              <a:ext cx="81511" cy="25809"/>
            </a:xfrm>
            <a:custGeom>
              <a:avLst/>
              <a:gdLst/>
              <a:ahLst/>
              <a:cxnLst/>
              <a:rect l="l" t="t" r="r" b="b"/>
              <a:pathLst>
                <a:path w="559" h="177" extrusionOk="0">
                  <a:moveTo>
                    <a:pt x="1" y="1"/>
                  </a:moveTo>
                  <a:lnTo>
                    <a:pt x="1" y="177"/>
                  </a:lnTo>
                  <a:lnTo>
                    <a:pt x="559" y="177"/>
                  </a:lnTo>
                  <a:lnTo>
                    <a:pt x="559"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40;p18">
              <a:extLst>
                <a:ext uri="{FF2B5EF4-FFF2-40B4-BE49-F238E27FC236}">
                  <a16:creationId xmlns:a16="http://schemas.microsoft.com/office/drawing/2014/main" id="{F12CF477-A54B-FBD4-444F-BA7528FDEEEE}"/>
                </a:ext>
              </a:extLst>
            </p:cNvPr>
            <p:cNvSpPr/>
            <p:nvPr/>
          </p:nvSpPr>
          <p:spPr>
            <a:xfrm>
              <a:off x="4884851" y="2806842"/>
              <a:ext cx="23768" cy="25809"/>
            </a:xfrm>
            <a:custGeom>
              <a:avLst/>
              <a:gdLst/>
              <a:ahLst/>
              <a:cxnLst/>
              <a:rect l="l" t="t" r="r" b="b"/>
              <a:pathLst>
                <a:path w="163" h="177" extrusionOk="0">
                  <a:moveTo>
                    <a:pt x="1" y="1"/>
                  </a:moveTo>
                  <a:lnTo>
                    <a:pt x="1" y="177"/>
                  </a:lnTo>
                  <a:lnTo>
                    <a:pt x="162" y="177"/>
                  </a:lnTo>
                  <a:lnTo>
                    <a:pt x="1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41;p18">
              <a:extLst>
                <a:ext uri="{FF2B5EF4-FFF2-40B4-BE49-F238E27FC236}">
                  <a16:creationId xmlns:a16="http://schemas.microsoft.com/office/drawing/2014/main" id="{DBA3CFB2-B2A2-CB48-D0E3-5CC0B22C5DE9}"/>
                </a:ext>
              </a:extLst>
            </p:cNvPr>
            <p:cNvSpPr/>
            <p:nvPr/>
          </p:nvSpPr>
          <p:spPr>
            <a:xfrm>
              <a:off x="4398563" y="4083731"/>
              <a:ext cx="62992" cy="108632"/>
            </a:xfrm>
            <a:custGeom>
              <a:avLst/>
              <a:gdLst/>
              <a:ahLst/>
              <a:cxnLst/>
              <a:rect l="l" t="t" r="r" b="b"/>
              <a:pathLst>
                <a:path w="432" h="745" extrusionOk="0">
                  <a:moveTo>
                    <a:pt x="93" y="0"/>
                  </a:moveTo>
                  <a:lnTo>
                    <a:pt x="0" y="88"/>
                  </a:lnTo>
                  <a:lnTo>
                    <a:pt x="260" y="372"/>
                  </a:lnTo>
                  <a:lnTo>
                    <a:pt x="0" y="661"/>
                  </a:lnTo>
                  <a:lnTo>
                    <a:pt x="93" y="745"/>
                  </a:lnTo>
                  <a:lnTo>
                    <a:pt x="431" y="372"/>
                  </a:lnTo>
                  <a:lnTo>
                    <a:pt x="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42;p18">
              <a:extLst>
                <a:ext uri="{FF2B5EF4-FFF2-40B4-BE49-F238E27FC236}">
                  <a16:creationId xmlns:a16="http://schemas.microsoft.com/office/drawing/2014/main" id="{5CC530EC-9AC9-15A3-1FF3-7A7D746AAE89}"/>
                </a:ext>
              </a:extLst>
            </p:cNvPr>
            <p:cNvSpPr/>
            <p:nvPr/>
          </p:nvSpPr>
          <p:spPr>
            <a:xfrm>
              <a:off x="4518567" y="4083731"/>
              <a:ext cx="63721" cy="108632"/>
            </a:xfrm>
            <a:custGeom>
              <a:avLst/>
              <a:gdLst/>
              <a:ahLst/>
              <a:cxnLst/>
              <a:rect l="l" t="t" r="r" b="b"/>
              <a:pathLst>
                <a:path w="437" h="745" extrusionOk="0">
                  <a:moveTo>
                    <a:pt x="98" y="0"/>
                  </a:moveTo>
                  <a:lnTo>
                    <a:pt x="0" y="88"/>
                  </a:lnTo>
                  <a:lnTo>
                    <a:pt x="260" y="372"/>
                  </a:lnTo>
                  <a:lnTo>
                    <a:pt x="0" y="661"/>
                  </a:lnTo>
                  <a:lnTo>
                    <a:pt x="98" y="745"/>
                  </a:lnTo>
                  <a:lnTo>
                    <a:pt x="436" y="372"/>
                  </a:lnTo>
                  <a:lnTo>
                    <a:pt x="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43;p18">
              <a:extLst>
                <a:ext uri="{FF2B5EF4-FFF2-40B4-BE49-F238E27FC236}">
                  <a16:creationId xmlns:a16="http://schemas.microsoft.com/office/drawing/2014/main" id="{BD94D9D4-377F-B502-DE73-651DD5BD08EE}"/>
                </a:ext>
              </a:extLst>
            </p:cNvPr>
            <p:cNvSpPr/>
            <p:nvPr/>
          </p:nvSpPr>
          <p:spPr>
            <a:xfrm>
              <a:off x="4458492" y="4083731"/>
              <a:ext cx="62992" cy="108632"/>
            </a:xfrm>
            <a:custGeom>
              <a:avLst/>
              <a:gdLst/>
              <a:ahLst/>
              <a:cxnLst/>
              <a:rect l="l" t="t" r="r" b="b"/>
              <a:pathLst>
                <a:path w="432" h="745" extrusionOk="0">
                  <a:moveTo>
                    <a:pt x="99" y="0"/>
                  </a:moveTo>
                  <a:lnTo>
                    <a:pt x="1" y="88"/>
                  </a:lnTo>
                  <a:lnTo>
                    <a:pt x="260" y="372"/>
                  </a:lnTo>
                  <a:lnTo>
                    <a:pt x="1" y="661"/>
                  </a:lnTo>
                  <a:lnTo>
                    <a:pt x="99" y="745"/>
                  </a:lnTo>
                  <a:lnTo>
                    <a:pt x="432" y="372"/>
                  </a:lnTo>
                  <a:lnTo>
                    <a:pt x="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4;p18">
              <a:extLst>
                <a:ext uri="{FF2B5EF4-FFF2-40B4-BE49-F238E27FC236}">
                  <a16:creationId xmlns:a16="http://schemas.microsoft.com/office/drawing/2014/main" id="{EB1F9AF6-A780-47AD-A001-2C187E5ED747}"/>
                </a:ext>
              </a:extLst>
            </p:cNvPr>
            <p:cNvSpPr/>
            <p:nvPr/>
          </p:nvSpPr>
          <p:spPr>
            <a:xfrm>
              <a:off x="4579226" y="4083731"/>
              <a:ext cx="62992" cy="108632"/>
            </a:xfrm>
            <a:custGeom>
              <a:avLst/>
              <a:gdLst/>
              <a:ahLst/>
              <a:cxnLst/>
              <a:rect l="l" t="t" r="r" b="b"/>
              <a:pathLst>
                <a:path w="432" h="745" extrusionOk="0">
                  <a:moveTo>
                    <a:pt x="93" y="0"/>
                  </a:moveTo>
                  <a:lnTo>
                    <a:pt x="0" y="88"/>
                  </a:lnTo>
                  <a:lnTo>
                    <a:pt x="255" y="372"/>
                  </a:lnTo>
                  <a:lnTo>
                    <a:pt x="0" y="661"/>
                  </a:lnTo>
                  <a:lnTo>
                    <a:pt x="93" y="745"/>
                  </a:lnTo>
                  <a:lnTo>
                    <a:pt x="431" y="372"/>
                  </a:lnTo>
                  <a:lnTo>
                    <a:pt x="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5;p18">
              <a:extLst>
                <a:ext uri="{FF2B5EF4-FFF2-40B4-BE49-F238E27FC236}">
                  <a16:creationId xmlns:a16="http://schemas.microsoft.com/office/drawing/2014/main" id="{01824001-8BD6-F3DF-A76B-C7C7935F55F2}"/>
                </a:ext>
              </a:extLst>
            </p:cNvPr>
            <p:cNvSpPr/>
            <p:nvPr/>
          </p:nvSpPr>
          <p:spPr>
            <a:xfrm>
              <a:off x="4408478" y="2731165"/>
              <a:ext cx="217264" cy="14436"/>
            </a:xfrm>
            <a:custGeom>
              <a:avLst/>
              <a:gdLst/>
              <a:ahLst/>
              <a:cxnLst/>
              <a:rect l="l" t="t" r="r" b="b"/>
              <a:pathLst>
                <a:path w="1490" h="99" extrusionOk="0">
                  <a:moveTo>
                    <a:pt x="50" y="0"/>
                  </a:moveTo>
                  <a:cubicBezTo>
                    <a:pt x="25" y="0"/>
                    <a:pt x="1" y="25"/>
                    <a:pt x="1" y="49"/>
                  </a:cubicBezTo>
                  <a:cubicBezTo>
                    <a:pt x="1" y="79"/>
                    <a:pt x="25" y="98"/>
                    <a:pt x="50" y="98"/>
                  </a:cubicBezTo>
                  <a:lnTo>
                    <a:pt x="1441" y="98"/>
                  </a:lnTo>
                  <a:cubicBezTo>
                    <a:pt x="1470" y="98"/>
                    <a:pt x="1490" y="79"/>
                    <a:pt x="1490" y="49"/>
                  </a:cubicBezTo>
                  <a:cubicBezTo>
                    <a:pt x="1490" y="25"/>
                    <a:pt x="1470" y="0"/>
                    <a:pt x="1441" y="0"/>
                  </a:cubicBezTo>
                  <a:close/>
                </a:path>
              </a:pathLst>
            </a:custGeom>
            <a:solidFill>
              <a:srgbClr val="A2A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6;p18">
              <a:extLst>
                <a:ext uri="{FF2B5EF4-FFF2-40B4-BE49-F238E27FC236}">
                  <a16:creationId xmlns:a16="http://schemas.microsoft.com/office/drawing/2014/main" id="{6703FB0C-42E8-5C56-2901-780A3240DF49}"/>
                </a:ext>
              </a:extLst>
            </p:cNvPr>
            <p:cNvSpPr/>
            <p:nvPr/>
          </p:nvSpPr>
          <p:spPr>
            <a:xfrm>
              <a:off x="4505736" y="2685526"/>
              <a:ext cx="22893" cy="22893"/>
            </a:xfrm>
            <a:custGeom>
              <a:avLst/>
              <a:gdLst/>
              <a:ahLst/>
              <a:cxnLst/>
              <a:rect l="l" t="t" r="r" b="b"/>
              <a:pathLst>
                <a:path w="157" h="157" extrusionOk="0">
                  <a:moveTo>
                    <a:pt x="78" y="0"/>
                  </a:moveTo>
                  <a:cubicBezTo>
                    <a:pt x="34" y="0"/>
                    <a:pt x="0" y="34"/>
                    <a:pt x="0" y="78"/>
                  </a:cubicBezTo>
                  <a:cubicBezTo>
                    <a:pt x="0" y="122"/>
                    <a:pt x="34" y="157"/>
                    <a:pt x="78" y="157"/>
                  </a:cubicBezTo>
                  <a:cubicBezTo>
                    <a:pt x="122" y="157"/>
                    <a:pt x="157" y="122"/>
                    <a:pt x="157" y="78"/>
                  </a:cubicBezTo>
                  <a:cubicBezTo>
                    <a:pt x="157" y="34"/>
                    <a:pt x="122" y="0"/>
                    <a:pt x="78" y="0"/>
                  </a:cubicBezTo>
                  <a:close/>
                </a:path>
              </a:pathLst>
            </a:custGeom>
            <a:solidFill>
              <a:srgbClr val="A2A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268;p18">
            <a:extLst>
              <a:ext uri="{FF2B5EF4-FFF2-40B4-BE49-F238E27FC236}">
                <a16:creationId xmlns:a16="http://schemas.microsoft.com/office/drawing/2014/main" id="{FF561E56-B8DA-AB2A-4B9B-D68704AC0946}"/>
              </a:ext>
            </a:extLst>
          </p:cNvPr>
          <p:cNvSpPr/>
          <p:nvPr/>
        </p:nvSpPr>
        <p:spPr>
          <a:xfrm flipH="1">
            <a:off x="317977" y="872837"/>
            <a:ext cx="1194342" cy="1193466"/>
          </a:xfrm>
          <a:custGeom>
            <a:avLst/>
            <a:gdLst/>
            <a:ahLst/>
            <a:cxnLst/>
            <a:rect l="l" t="t" r="r" b="b"/>
            <a:pathLst>
              <a:path w="6819" h="6814" extrusionOk="0">
                <a:moveTo>
                  <a:pt x="3409" y="128"/>
                </a:moveTo>
                <a:cubicBezTo>
                  <a:pt x="5217" y="128"/>
                  <a:pt x="6691" y="1598"/>
                  <a:pt x="6691" y="3405"/>
                </a:cubicBezTo>
                <a:cubicBezTo>
                  <a:pt x="6691" y="5217"/>
                  <a:pt x="5217" y="6686"/>
                  <a:pt x="3409" y="6686"/>
                </a:cubicBezTo>
                <a:cubicBezTo>
                  <a:pt x="1602" y="6686"/>
                  <a:pt x="128" y="5217"/>
                  <a:pt x="128" y="3405"/>
                </a:cubicBezTo>
                <a:cubicBezTo>
                  <a:pt x="128" y="1598"/>
                  <a:pt x="1602" y="128"/>
                  <a:pt x="3409" y="128"/>
                </a:cubicBezTo>
                <a:close/>
                <a:moveTo>
                  <a:pt x="3409" y="1"/>
                </a:moveTo>
                <a:cubicBezTo>
                  <a:pt x="1529" y="1"/>
                  <a:pt x="1" y="1529"/>
                  <a:pt x="1" y="3405"/>
                </a:cubicBezTo>
                <a:cubicBezTo>
                  <a:pt x="1" y="5285"/>
                  <a:pt x="1529" y="6813"/>
                  <a:pt x="3409" y="6813"/>
                </a:cubicBezTo>
                <a:cubicBezTo>
                  <a:pt x="5290" y="6813"/>
                  <a:pt x="6818" y="5285"/>
                  <a:pt x="6818" y="3405"/>
                </a:cubicBezTo>
                <a:cubicBezTo>
                  <a:pt x="6818" y="1529"/>
                  <a:pt x="5290" y="1"/>
                  <a:pt x="3409" y="1"/>
                </a:cubicBezTo>
                <a:close/>
              </a:path>
            </a:pathLst>
          </a:custGeom>
          <a:solidFill>
            <a:srgbClr val="E7E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272;p18">
            <a:extLst>
              <a:ext uri="{FF2B5EF4-FFF2-40B4-BE49-F238E27FC236}">
                <a16:creationId xmlns:a16="http://schemas.microsoft.com/office/drawing/2014/main" id="{E5748987-AEAF-0335-3611-08BAFC332FF3}"/>
              </a:ext>
            </a:extLst>
          </p:cNvPr>
          <p:cNvGrpSpPr/>
          <p:nvPr/>
        </p:nvGrpSpPr>
        <p:grpSpPr>
          <a:xfrm>
            <a:off x="470387" y="1095825"/>
            <a:ext cx="781271" cy="599883"/>
            <a:chOff x="5884323" y="3056849"/>
            <a:chExt cx="781271" cy="599883"/>
          </a:xfrm>
        </p:grpSpPr>
        <p:sp>
          <p:nvSpPr>
            <p:cNvPr id="47" name="Google Shape;273;p18">
              <a:extLst>
                <a:ext uri="{FF2B5EF4-FFF2-40B4-BE49-F238E27FC236}">
                  <a16:creationId xmlns:a16="http://schemas.microsoft.com/office/drawing/2014/main" id="{1AE209DD-803C-836F-9AE8-FE4FE8FD37FE}"/>
                </a:ext>
              </a:extLst>
            </p:cNvPr>
            <p:cNvSpPr/>
            <p:nvPr/>
          </p:nvSpPr>
          <p:spPr>
            <a:xfrm>
              <a:off x="6507676" y="3056849"/>
              <a:ext cx="157918" cy="599883"/>
            </a:xfrm>
            <a:custGeom>
              <a:avLst/>
              <a:gdLst/>
              <a:ahLst/>
              <a:cxnLst/>
              <a:rect l="l" t="t" r="r" b="b"/>
              <a:pathLst>
                <a:path w="1083" h="4114" extrusionOk="0">
                  <a:moveTo>
                    <a:pt x="1" y="0"/>
                  </a:moveTo>
                  <a:lnTo>
                    <a:pt x="1" y="4114"/>
                  </a:lnTo>
                  <a:lnTo>
                    <a:pt x="1083" y="4114"/>
                  </a:lnTo>
                  <a:lnTo>
                    <a:pt x="10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74;p18">
              <a:extLst>
                <a:ext uri="{FF2B5EF4-FFF2-40B4-BE49-F238E27FC236}">
                  <a16:creationId xmlns:a16="http://schemas.microsoft.com/office/drawing/2014/main" id="{187DA7E9-FA8E-AF53-08F8-3C6405DE31F2}"/>
                </a:ext>
              </a:extLst>
            </p:cNvPr>
            <p:cNvSpPr/>
            <p:nvPr/>
          </p:nvSpPr>
          <p:spPr>
            <a:xfrm>
              <a:off x="6299891" y="3328208"/>
              <a:ext cx="157918" cy="328521"/>
            </a:xfrm>
            <a:custGeom>
              <a:avLst/>
              <a:gdLst/>
              <a:ahLst/>
              <a:cxnLst/>
              <a:rect l="l" t="t" r="r" b="b"/>
              <a:pathLst>
                <a:path w="1083" h="2253" extrusionOk="0">
                  <a:moveTo>
                    <a:pt x="0" y="0"/>
                  </a:moveTo>
                  <a:lnTo>
                    <a:pt x="0" y="2253"/>
                  </a:lnTo>
                  <a:lnTo>
                    <a:pt x="1083" y="2253"/>
                  </a:lnTo>
                  <a:lnTo>
                    <a:pt x="10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75;p18">
              <a:extLst>
                <a:ext uri="{FF2B5EF4-FFF2-40B4-BE49-F238E27FC236}">
                  <a16:creationId xmlns:a16="http://schemas.microsoft.com/office/drawing/2014/main" id="{CC3E8F82-A685-5A60-6372-C260AE0B3168}"/>
                </a:ext>
              </a:extLst>
            </p:cNvPr>
            <p:cNvSpPr/>
            <p:nvPr/>
          </p:nvSpPr>
          <p:spPr>
            <a:xfrm>
              <a:off x="6092107" y="3199601"/>
              <a:ext cx="157918" cy="457130"/>
            </a:xfrm>
            <a:custGeom>
              <a:avLst/>
              <a:gdLst/>
              <a:ahLst/>
              <a:cxnLst/>
              <a:rect l="l" t="t" r="r" b="b"/>
              <a:pathLst>
                <a:path w="1083" h="3135" extrusionOk="0">
                  <a:moveTo>
                    <a:pt x="0" y="1"/>
                  </a:moveTo>
                  <a:lnTo>
                    <a:pt x="0" y="3135"/>
                  </a:lnTo>
                  <a:lnTo>
                    <a:pt x="1083" y="3135"/>
                  </a:lnTo>
                  <a:lnTo>
                    <a:pt x="10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76;p18">
              <a:extLst>
                <a:ext uri="{FF2B5EF4-FFF2-40B4-BE49-F238E27FC236}">
                  <a16:creationId xmlns:a16="http://schemas.microsoft.com/office/drawing/2014/main" id="{F8900C9D-7F2E-9090-8806-4E6D6F898B29}"/>
                </a:ext>
              </a:extLst>
            </p:cNvPr>
            <p:cNvSpPr/>
            <p:nvPr/>
          </p:nvSpPr>
          <p:spPr>
            <a:xfrm>
              <a:off x="5884323" y="3458857"/>
              <a:ext cx="157918" cy="197871"/>
            </a:xfrm>
            <a:custGeom>
              <a:avLst/>
              <a:gdLst/>
              <a:ahLst/>
              <a:cxnLst/>
              <a:rect l="l" t="t" r="r" b="b"/>
              <a:pathLst>
                <a:path w="1083" h="1357" extrusionOk="0">
                  <a:moveTo>
                    <a:pt x="0" y="0"/>
                  </a:moveTo>
                  <a:lnTo>
                    <a:pt x="0" y="1357"/>
                  </a:lnTo>
                  <a:lnTo>
                    <a:pt x="1082" y="1357"/>
                  </a:lnTo>
                  <a:lnTo>
                    <a:pt x="10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77;p18">
              <a:extLst>
                <a:ext uri="{FF2B5EF4-FFF2-40B4-BE49-F238E27FC236}">
                  <a16:creationId xmlns:a16="http://schemas.microsoft.com/office/drawing/2014/main" id="{835909F9-ABF6-43D4-A86C-8900D2A571EB}"/>
                </a:ext>
              </a:extLst>
            </p:cNvPr>
            <p:cNvSpPr/>
            <p:nvPr/>
          </p:nvSpPr>
          <p:spPr>
            <a:xfrm>
              <a:off x="6523424" y="3069681"/>
              <a:ext cx="129338" cy="18664"/>
            </a:xfrm>
            <a:custGeom>
              <a:avLst/>
              <a:gdLst/>
              <a:ahLst/>
              <a:cxnLst/>
              <a:rect l="l" t="t" r="r" b="b"/>
              <a:pathLst>
                <a:path w="887" h="128" extrusionOk="0">
                  <a:moveTo>
                    <a:pt x="0" y="0"/>
                  </a:moveTo>
                  <a:lnTo>
                    <a:pt x="0" y="128"/>
                  </a:lnTo>
                  <a:lnTo>
                    <a:pt x="887" y="128"/>
                  </a:lnTo>
                  <a:lnTo>
                    <a:pt x="8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78;p18">
              <a:extLst>
                <a:ext uri="{FF2B5EF4-FFF2-40B4-BE49-F238E27FC236}">
                  <a16:creationId xmlns:a16="http://schemas.microsoft.com/office/drawing/2014/main" id="{916DDED7-60C2-E2B7-35BF-853C9F180D8C}"/>
                </a:ext>
              </a:extLst>
            </p:cNvPr>
            <p:cNvSpPr/>
            <p:nvPr/>
          </p:nvSpPr>
          <p:spPr>
            <a:xfrm>
              <a:off x="6314181" y="3344539"/>
              <a:ext cx="129338" cy="18810"/>
            </a:xfrm>
            <a:custGeom>
              <a:avLst/>
              <a:gdLst/>
              <a:ahLst/>
              <a:cxnLst/>
              <a:rect l="l" t="t" r="r" b="b"/>
              <a:pathLst>
                <a:path w="887" h="129" extrusionOk="0">
                  <a:moveTo>
                    <a:pt x="0" y="1"/>
                  </a:moveTo>
                  <a:lnTo>
                    <a:pt x="0" y="128"/>
                  </a:lnTo>
                  <a:lnTo>
                    <a:pt x="887" y="128"/>
                  </a:lnTo>
                  <a:lnTo>
                    <a:pt x="8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79;p18">
              <a:extLst>
                <a:ext uri="{FF2B5EF4-FFF2-40B4-BE49-F238E27FC236}">
                  <a16:creationId xmlns:a16="http://schemas.microsoft.com/office/drawing/2014/main" id="{E3F8315A-0B28-1B5B-85E0-52389FCCDE77}"/>
                </a:ext>
              </a:extLst>
            </p:cNvPr>
            <p:cNvSpPr/>
            <p:nvPr/>
          </p:nvSpPr>
          <p:spPr>
            <a:xfrm>
              <a:off x="6106397" y="3213891"/>
              <a:ext cx="129338" cy="18664"/>
            </a:xfrm>
            <a:custGeom>
              <a:avLst/>
              <a:gdLst/>
              <a:ahLst/>
              <a:cxnLst/>
              <a:rect l="l" t="t" r="r" b="b"/>
              <a:pathLst>
                <a:path w="887" h="128" extrusionOk="0">
                  <a:moveTo>
                    <a:pt x="0" y="1"/>
                  </a:moveTo>
                  <a:lnTo>
                    <a:pt x="0" y="128"/>
                  </a:lnTo>
                  <a:lnTo>
                    <a:pt x="887" y="128"/>
                  </a:lnTo>
                  <a:lnTo>
                    <a:pt x="8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80;p18">
              <a:extLst>
                <a:ext uri="{FF2B5EF4-FFF2-40B4-BE49-F238E27FC236}">
                  <a16:creationId xmlns:a16="http://schemas.microsoft.com/office/drawing/2014/main" id="{2D707AE8-59F3-0378-6290-616B890A6461}"/>
                </a:ext>
              </a:extLst>
            </p:cNvPr>
            <p:cNvSpPr/>
            <p:nvPr/>
          </p:nvSpPr>
          <p:spPr>
            <a:xfrm>
              <a:off x="5898612" y="3473147"/>
              <a:ext cx="129338" cy="18664"/>
            </a:xfrm>
            <a:custGeom>
              <a:avLst/>
              <a:gdLst/>
              <a:ahLst/>
              <a:cxnLst/>
              <a:rect l="l" t="t" r="r" b="b"/>
              <a:pathLst>
                <a:path w="887" h="128" extrusionOk="0">
                  <a:moveTo>
                    <a:pt x="0" y="0"/>
                  </a:moveTo>
                  <a:lnTo>
                    <a:pt x="0" y="128"/>
                  </a:lnTo>
                  <a:lnTo>
                    <a:pt x="886" y="128"/>
                  </a:lnTo>
                  <a:lnTo>
                    <a:pt x="8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TextBox 57">
            <a:extLst>
              <a:ext uri="{FF2B5EF4-FFF2-40B4-BE49-F238E27FC236}">
                <a16:creationId xmlns:a16="http://schemas.microsoft.com/office/drawing/2014/main" id="{05198703-12A8-FC8E-0E7B-ED7FF536A458}"/>
              </a:ext>
            </a:extLst>
          </p:cNvPr>
          <p:cNvSpPr txBox="1"/>
          <p:nvPr/>
        </p:nvSpPr>
        <p:spPr>
          <a:xfrm>
            <a:off x="1789232" y="1205532"/>
            <a:ext cx="2224525" cy="523220"/>
          </a:xfrm>
          <a:prstGeom prst="rect">
            <a:avLst/>
          </a:prstGeom>
          <a:noFill/>
        </p:spPr>
        <p:txBody>
          <a:bodyPr wrap="square">
            <a:spAutoFit/>
          </a:bodyPr>
          <a:lstStyle/>
          <a:p>
            <a:r>
              <a:rPr lang="en-US" sz="2800" dirty="0"/>
              <a:t>ROM</a:t>
            </a:r>
          </a:p>
        </p:txBody>
      </p:sp>
      <p:pic>
        <p:nvPicPr>
          <p:cNvPr id="3" name="Picture 2">
            <a:extLst>
              <a:ext uri="{FF2B5EF4-FFF2-40B4-BE49-F238E27FC236}">
                <a16:creationId xmlns:a16="http://schemas.microsoft.com/office/drawing/2014/main" id="{94416E3C-B872-AAD9-45C8-EA0935C285DA}"/>
              </a:ext>
            </a:extLst>
          </p:cNvPr>
          <p:cNvPicPr>
            <a:picLocks noChangeAspect="1"/>
          </p:cNvPicPr>
          <p:nvPr/>
        </p:nvPicPr>
        <p:blipFill>
          <a:blip r:embed="rId3"/>
          <a:stretch>
            <a:fillRect/>
          </a:stretch>
        </p:blipFill>
        <p:spPr>
          <a:xfrm>
            <a:off x="2516350" y="2328761"/>
            <a:ext cx="5210307" cy="2802905"/>
          </a:xfrm>
          <a:prstGeom prst="rect">
            <a:avLst/>
          </a:prstGeom>
        </p:spPr>
      </p:pic>
      <p:sp>
        <p:nvSpPr>
          <p:cNvPr id="7" name="TextBox 6">
            <a:extLst>
              <a:ext uri="{FF2B5EF4-FFF2-40B4-BE49-F238E27FC236}">
                <a16:creationId xmlns:a16="http://schemas.microsoft.com/office/drawing/2014/main" id="{C62209AB-1C42-E845-D70B-B5CBDAD7F670}"/>
              </a:ext>
            </a:extLst>
          </p:cNvPr>
          <p:cNvSpPr txBox="1"/>
          <p:nvPr/>
        </p:nvSpPr>
        <p:spPr>
          <a:xfrm>
            <a:off x="1853786" y="1739126"/>
            <a:ext cx="6594765" cy="543162"/>
          </a:xfrm>
          <a:prstGeom prst="rect">
            <a:avLst/>
          </a:prstGeom>
          <a:noFill/>
        </p:spPr>
        <p:txBody>
          <a:bodyPr wrap="square">
            <a:spAutoFit/>
          </a:bodyPr>
          <a:lstStyle/>
          <a:p>
            <a:pPr marL="0" marR="0">
              <a:lnSpc>
                <a:spcPct val="107000"/>
              </a:lnSpc>
              <a:spcBef>
                <a:spcPts val="0"/>
              </a:spcBef>
              <a:spcAft>
                <a:spcPts val="800"/>
              </a:spcAft>
            </a:pPr>
            <a:r>
              <a:rPr lang="vi-VN" sz="1400" dirty="0">
                <a:effectLst/>
                <a:latin typeface="Calibri" panose="020F0502020204030204" pitchFamily="34" charset="0"/>
                <a:ea typeface="Yu Mincho" panose="02020400000000000000" pitchFamily="18" charset="-128"/>
                <a:cs typeface="Arial" panose="020B0604020202020204" pitchFamily="34" charset="0"/>
              </a:rPr>
              <a:t>Có thể thấy đa phần bộ nhớ lưu trữ của điện thoại trong đoạn từ 16- 128GB. Đa phần các sản phẩm dưới đoạn giá trị này đều là sản phẩm từ các năm rất lâu về trước.</a:t>
            </a:r>
            <a:endParaRPr lang="en-US" sz="1400" dirty="0">
              <a:effectLst/>
              <a:latin typeface="Calibri" panose="020F0502020204030204" pitchFamily="34" charset="0"/>
              <a:ea typeface="Yu Mincho" panose="02020400000000000000" pitchFamily="18" charset="-128"/>
              <a:cs typeface="Arial" panose="020B0604020202020204" pitchFamily="34" charset="0"/>
            </a:endParaRPr>
          </a:p>
        </p:txBody>
      </p:sp>
    </p:spTree>
    <p:extLst>
      <p:ext uri="{BB962C8B-B14F-4D97-AF65-F5344CB8AC3E}">
        <p14:creationId xmlns:p14="http://schemas.microsoft.com/office/powerpoint/2010/main" val="3228769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43"/>
        <p:cNvGrpSpPr/>
        <p:nvPr/>
      </p:nvGrpSpPr>
      <p:grpSpPr>
        <a:xfrm>
          <a:off x="0" y="0"/>
          <a:ext cx="0" cy="0"/>
          <a:chOff x="0" y="0"/>
          <a:chExt cx="0" cy="0"/>
        </a:xfrm>
      </p:grpSpPr>
      <p:sp>
        <p:nvSpPr>
          <p:cNvPr id="2144" name="Google Shape;2144;p43"/>
          <p:cNvSpPr txBox="1">
            <a:spLocks noGrp="1"/>
          </p:cNvSpPr>
          <p:nvPr>
            <p:ph type="title"/>
          </p:nvPr>
        </p:nvSpPr>
        <p:spPr>
          <a:xfrm>
            <a:off x="2125775" y="385000"/>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3200" dirty="0"/>
              <a:t>MỤC LỤC</a:t>
            </a:r>
            <a:endParaRPr sz="3200" dirty="0"/>
          </a:p>
        </p:txBody>
      </p:sp>
      <p:grpSp>
        <p:nvGrpSpPr>
          <p:cNvPr id="2167" name="Google Shape;2167;p43"/>
          <p:cNvGrpSpPr/>
          <p:nvPr/>
        </p:nvGrpSpPr>
        <p:grpSpPr>
          <a:xfrm>
            <a:off x="929820" y="3762212"/>
            <a:ext cx="265593" cy="678648"/>
            <a:chOff x="1613660" y="3835786"/>
            <a:chExt cx="387387" cy="989860"/>
          </a:xfrm>
        </p:grpSpPr>
        <p:sp>
          <p:nvSpPr>
            <p:cNvPr id="2168" name="Google Shape;2168;p43"/>
            <p:cNvSpPr/>
            <p:nvPr/>
          </p:nvSpPr>
          <p:spPr>
            <a:xfrm>
              <a:off x="1634497" y="3835786"/>
              <a:ext cx="96765" cy="165712"/>
            </a:xfrm>
            <a:custGeom>
              <a:avLst/>
              <a:gdLst/>
              <a:ahLst/>
              <a:cxnLst/>
              <a:rect l="l" t="t" r="r" b="b"/>
              <a:pathLst>
                <a:path w="887" h="1519" extrusionOk="0">
                  <a:moveTo>
                    <a:pt x="294" y="0"/>
                  </a:moveTo>
                  <a:lnTo>
                    <a:pt x="0" y="1518"/>
                  </a:lnTo>
                  <a:lnTo>
                    <a:pt x="255" y="1518"/>
                  </a:lnTo>
                  <a:lnTo>
                    <a:pt x="887" y="1396"/>
                  </a:lnTo>
                  <a:lnTo>
                    <a:pt x="7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3"/>
            <p:cNvSpPr/>
            <p:nvPr/>
          </p:nvSpPr>
          <p:spPr>
            <a:xfrm>
              <a:off x="1613660" y="3985899"/>
              <a:ext cx="387387" cy="779030"/>
            </a:xfrm>
            <a:custGeom>
              <a:avLst/>
              <a:gdLst/>
              <a:ahLst/>
              <a:cxnLst/>
              <a:rect l="l" t="t" r="r" b="b"/>
              <a:pathLst>
                <a:path w="3551" h="7141" extrusionOk="0">
                  <a:moveTo>
                    <a:pt x="343" y="0"/>
                  </a:moveTo>
                  <a:cubicBezTo>
                    <a:pt x="260" y="0"/>
                    <a:pt x="191" y="64"/>
                    <a:pt x="191" y="142"/>
                  </a:cubicBezTo>
                  <a:cubicBezTo>
                    <a:pt x="191" y="142"/>
                    <a:pt x="88" y="1195"/>
                    <a:pt x="44" y="3570"/>
                  </a:cubicBezTo>
                  <a:cubicBezTo>
                    <a:pt x="0" y="5946"/>
                    <a:pt x="186" y="6999"/>
                    <a:pt x="186" y="6999"/>
                  </a:cubicBezTo>
                  <a:cubicBezTo>
                    <a:pt x="186" y="7077"/>
                    <a:pt x="250" y="7141"/>
                    <a:pt x="338" y="7141"/>
                  </a:cubicBezTo>
                  <a:lnTo>
                    <a:pt x="3213" y="7141"/>
                  </a:lnTo>
                  <a:cubicBezTo>
                    <a:pt x="3296" y="7141"/>
                    <a:pt x="3365" y="7077"/>
                    <a:pt x="3365" y="6999"/>
                  </a:cubicBezTo>
                  <a:cubicBezTo>
                    <a:pt x="3365" y="6999"/>
                    <a:pt x="3551" y="5946"/>
                    <a:pt x="3502" y="3570"/>
                  </a:cubicBezTo>
                  <a:cubicBezTo>
                    <a:pt x="3458" y="1195"/>
                    <a:pt x="3350" y="142"/>
                    <a:pt x="3350" y="142"/>
                  </a:cubicBezTo>
                  <a:cubicBezTo>
                    <a:pt x="3350" y="64"/>
                    <a:pt x="3282" y="0"/>
                    <a:pt x="31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3"/>
            <p:cNvSpPr/>
            <p:nvPr/>
          </p:nvSpPr>
          <p:spPr>
            <a:xfrm>
              <a:off x="1927742" y="4825537"/>
              <a:ext cx="109" cy="109"/>
            </a:xfrm>
            <a:custGeom>
              <a:avLst/>
              <a:gdLst/>
              <a:ahLst/>
              <a:cxnLst/>
              <a:rect l="l" t="t" r="r" b="b"/>
              <a:pathLst>
                <a:path w="1" h="1" extrusionOk="0">
                  <a:moveTo>
                    <a:pt x="1" y="1"/>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3"/>
            <p:cNvSpPr/>
            <p:nvPr/>
          </p:nvSpPr>
          <p:spPr>
            <a:xfrm>
              <a:off x="1904287" y="4001391"/>
              <a:ext cx="109" cy="109"/>
            </a:xfrm>
            <a:custGeom>
              <a:avLst/>
              <a:gdLst/>
              <a:ahLst/>
              <a:cxnLst/>
              <a:rect l="l" t="t" r="r" b="b"/>
              <a:pathLst>
                <a:path w="1" h="1" extrusionOk="0">
                  <a:moveTo>
                    <a:pt x="0" y="0"/>
                  </a:moveTo>
                  <a:close/>
                </a:path>
              </a:pathLst>
            </a:custGeom>
            <a:solidFill>
              <a:srgbClr val="5859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3"/>
            <p:cNvSpPr/>
            <p:nvPr/>
          </p:nvSpPr>
          <p:spPr>
            <a:xfrm>
              <a:off x="1750355" y="4031282"/>
              <a:ext cx="114002" cy="6546"/>
            </a:xfrm>
            <a:custGeom>
              <a:avLst/>
              <a:gdLst/>
              <a:ahLst/>
              <a:cxnLst/>
              <a:rect l="l" t="t" r="r" b="b"/>
              <a:pathLst>
                <a:path w="1045" h="60" extrusionOk="0">
                  <a:moveTo>
                    <a:pt x="16" y="1"/>
                  </a:moveTo>
                  <a:cubicBezTo>
                    <a:pt x="6" y="1"/>
                    <a:pt x="1" y="10"/>
                    <a:pt x="1" y="20"/>
                  </a:cubicBezTo>
                  <a:lnTo>
                    <a:pt x="1" y="40"/>
                  </a:lnTo>
                  <a:cubicBezTo>
                    <a:pt x="1" y="50"/>
                    <a:pt x="6" y="59"/>
                    <a:pt x="16" y="59"/>
                  </a:cubicBezTo>
                  <a:lnTo>
                    <a:pt x="1025" y="59"/>
                  </a:lnTo>
                  <a:cubicBezTo>
                    <a:pt x="1034" y="59"/>
                    <a:pt x="1044" y="50"/>
                    <a:pt x="1044" y="40"/>
                  </a:cubicBezTo>
                  <a:lnTo>
                    <a:pt x="1044" y="20"/>
                  </a:lnTo>
                  <a:cubicBezTo>
                    <a:pt x="1044" y="10"/>
                    <a:pt x="1034" y="1"/>
                    <a:pt x="10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3"/>
            <p:cNvSpPr/>
            <p:nvPr/>
          </p:nvSpPr>
          <p:spPr>
            <a:xfrm>
              <a:off x="1868504" y="4676135"/>
              <a:ext cx="96765" cy="49855"/>
            </a:xfrm>
            <a:custGeom>
              <a:avLst/>
              <a:gdLst/>
              <a:ahLst/>
              <a:cxnLst/>
              <a:rect l="l" t="t" r="r" b="b"/>
              <a:pathLst>
                <a:path w="887" h="457" extrusionOk="0">
                  <a:moveTo>
                    <a:pt x="54" y="1"/>
                  </a:moveTo>
                  <a:cubicBezTo>
                    <a:pt x="25" y="1"/>
                    <a:pt x="0" y="25"/>
                    <a:pt x="0" y="55"/>
                  </a:cubicBezTo>
                  <a:lnTo>
                    <a:pt x="0" y="402"/>
                  </a:lnTo>
                  <a:cubicBezTo>
                    <a:pt x="0" y="432"/>
                    <a:pt x="25" y="456"/>
                    <a:pt x="54" y="456"/>
                  </a:cubicBezTo>
                  <a:lnTo>
                    <a:pt x="833" y="456"/>
                  </a:lnTo>
                  <a:cubicBezTo>
                    <a:pt x="862" y="456"/>
                    <a:pt x="887" y="432"/>
                    <a:pt x="887" y="402"/>
                  </a:cubicBezTo>
                  <a:lnTo>
                    <a:pt x="887" y="55"/>
                  </a:lnTo>
                  <a:cubicBezTo>
                    <a:pt x="887" y="25"/>
                    <a:pt x="862" y="1"/>
                    <a:pt x="8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3"/>
            <p:cNvSpPr/>
            <p:nvPr/>
          </p:nvSpPr>
          <p:spPr>
            <a:xfrm>
              <a:off x="1759519" y="4676135"/>
              <a:ext cx="96765" cy="49855"/>
            </a:xfrm>
            <a:custGeom>
              <a:avLst/>
              <a:gdLst/>
              <a:ahLst/>
              <a:cxnLst/>
              <a:rect l="l" t="t" r="r" b="b"/>
              <a:pathLst>
                <a:path w="887" h="457" extrusionOk="0">
                  <a:moveTo>
                    <a:pt x="54" y="1"/>
                  </a:moveTo>
                  <a:cubicBezTo>
                    <a:pt x="25" y="1"/>
                    <a:pt x="0" y="25"/>
                    <a:pt x="0" y="55"/>
                  </a:cubicBezTo>
                  <a:lnTo>
                    <a:pt x="0" y="402"/>
                  </a:lnTo>
                  <a:cubicBezTo>
                    <a:pt x="0" y="432"/>
                    <a:pt x="25" y="456"/>
                    <a:pt x="54" y="456"/>
                  </a:cubicBezTo>
                  <a:lnTo>
                    <a:pt x="833" y="456"/>
                  </a:lnTo>
                  <a:cubicBezTo>
                    <a:pt x="862" y="456"/>
                    <a:pt x="887" y="432"/>
                    <a:pt x="887" y="402"/>
                  </a:cubicBezTo>
                  <a:lnTo>
                    <a:pt x="887" y="55"/>
                  </a:lnTo>
                  <a:cubicBezTo>
                    <a:pt x="887" y="25"/>
                    <a:pt x="862" y="1"/>
                    <a:pt x="8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3"/>
            <p:cNvSpPr/>
            <p:nvPr/>
          </p:nvSpPr>
          <p:spPr>
            <a:xfrm>
              <a:off x="1649443" y="4673517"/>
              <a:ext cx="96220" cy="49746"/>
            </a:xfrm>
            <a:custGeom>
              <a:avLst/>
              <a:gdLst/>
              <a:ahLst/>
              <a:cxnLst/>
              <a:rect l="l" t="t" r="r" b="b"/>
              <a:pathLst>
                <a:path w="882" h="456" extrusionOk="0">
                  <a:moveTo>
                    <a:pt x="54" y="0"/>
                  </a:moveTo>
                  <a:cubicBezTo>
                    <a:pt x="25" y="0"/>
                    <a:pt x="0" y="25"/>
                    <a:pt x="0" y="54"/>
                  </a:cubicBezTo>
                  <a:lnTo>
                    <a:pt x="0" y="402"/>
                  </a:lnTo>
                  <a:cubicBezTo>
                    <a:pt x="0" y="431"/>
                    <a:pt x="25" y="456"/>
                    <a:pt x="54" y="456"/>
                  </a:cubicBezTo>
                  <a:lnTo>
                    <a:pt x="828" y="456"/>
                  </a:lnTo>
                  <a:cubicBezTo>
                    <a:pt x="862" y="456"/>
                    <a:pt x="882" y="431"/>
                    <a:pt x="882" y="402"/>
                  </a:cubicBezTo>
                  <a:lnTo>
                    <a:pt x="882" y="54"/>
                  </a:lnTo>
                  <a:cubicBezTo>
                    <a:pt x="882" y="25"/>
                    <a:pt x="862"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3"/>
            <p:cNvSpPr/>
            <p:nvPr/>
          </p:nvSpPr>
          <p:spPr>
            <a:xfrm>
              <a:off x="1868504" y="4607188"/>
              <a:ext cx="96765" cy="49855"/>
            </a:xfrm>
            <a:custGeom>
              <a:avLst/>
              <a:gdLst/>
              <a:ahLst/>
              <a:cxnLst/>
              <a:rect l="l" t="t" r="r" b="b"/>
              <a:pathLst>
                <a:path w="887" h="457" extrusionOk="0">
                  <a:moveTo>
                    <a:pt x="54" y="1"/>
                  </a:moveTo>
                  <a:cubicBezTo>
                    <a:pt x="25" y="1"/>
                    <a:pt x="0" y="25"/>
                    <a:pt x="0" y="55"/>
                  </a:cubicBezTo>
                  <a:lnTo>
                    <a:pt x="0" y="403"/>
                  </a:lnTo>
                  <a:cubicBezTo>
                    <a:pt x="0" y="432"/>
                    <a:pt x="25" y="456"/>
                    <a:pt x="54" y="456"/>
                  </a:cubicBezTo>
                  <a:lnTo>
                    <a:pt x="833" y="456"/>
                  </a:lnTo>
                  <a:cubicBezTo>
                    <a:pt x="862" y="456"/>
                    <a:pt x="887" y="432"/>
                    <a:pt x="887" y="403"/>
                  </a:cubicBezTo>
                  <a:lnTo>
                    <a:pt x="887" y="55"/>
                  </a:lnTo>
                  <a:cubicBezTo>
                    <a:pt x="887" y="25"/>
                    <a:pt x="862" y="1"/>
                    <a:pt x="8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3"/>
            <p:cNvSpPr/>
            <p:nvPr/>
          </p:nvSpPr>
          <p:spPr>
            <a:xfrm>
              <a:off x="1759519" y="4607188"/>
              <a:ext cx="96765" cy="49855"/>
            </a:xfrm>
            <a:custGeom>
              <a:avLst/>
              <a:gdLst/>
              <a:ahLst/>
              <a:cxnLst/>
              <a:rect l="l" t="t" r="r" b="b"/>
              <a:pathLst>
                <a:path w="887" h="457" extrusionOk="0">
                  <a:moveTo>
                    <a:pt x="54" y="1"/>
                  </a:moveTo>
                  <a:cubicBezTo>
                    <a:pt x="25" y="1"/>
                    <a:pt x="0" y="25"/>
                    <a:pt x="0" y="55"/>
                  </a:cubicBezTo>
                  <a:lnTo>
                    <a:pt x="0" y="403"/>
                  </a:lnTo>
                  <a:cubicBezTo>
                    <a:pt x="0" y="432"/>
                    <a:pt x="25" y="456"/>
                    <a:pt x="54" y="456"/>
                  </a:cubicBezTo>
                  <a:lnTo>
                    <a:pt x="833" y="456"/>
                  </a:lnTo>
                  <a:cubicBezTo>
                    <a:pt x="862" y="456"/>
                    <a:pt x="887" y="432"/>
                    <a:pt x="887" y="403"/>
                  </a:cubicBezTo>
                  <a:lnTo>
                    <a:pt x="887" y="55"/>
                  </a:lnTo>
                  <a:cubicBezTo>
                    <a:pt x="887" y="25"/>
                    <a:pt x="862" y="1"/>
                    <a:pt x="8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3"/>
            <p:cNvSpPr/>
            <p:nvPr/>
          </p:nvSpPr>
          <p:spPr>
            <a:xfrm>
              <a:off x="1649443" y="4604570"/>
              <a:ext cx="96220" cy="49746"/>
            </a:xfrm>
            <a:custGeom>
              <a:avLst/>
              <a:gdLst/>
              <a:ahLst/>
              <a:cxnLst/>
              <a:rect l="l" t="t" r="r" b="b"/>
              <a:pathLst>
                <a:path w="882" h="456" extrusionOk="0">
                  <a:moveTo>
                    <a:pt x="54" y="0"/>
                  </a:moveTo>
                  <a:cubicBezTo>
                    <a:pt x="25" y="0"/>
                    <a:pt x="0" y="25"/>
                    <a:pt x="0" y="54"/>
                  </a:cubicBezTo>
                  <a:lnTo>
                    <a:pt x="0" y="402"/>
                  </a:lnTo>
                  <a:cubicBezTo>
                    <a:pt x="0" y="431"/>
                    <a:pt x="25" y="456"/>
                    <a:pt x="54" y="456"/>
                  </a:cubicBezTo>
                  <a:lnTo>
                    <a:pt x="828" y="456"/>
                  </a:lnTo>
                  <a:cubicBezTo>
                    <a:pt x="862" y="456"/>
                    <a:pt x="882" y="431"/>
                    <a:pt x="882" y="402"/>
                  </a:cubicBezTo>
                  <a:lnTo>
                    <a:pt x="882" y="54"/>
                  </a:lnTo>
                  <a:cubicBezTo>
                    <a:pt x="882" y="25"/>
                    <a:pt x="862"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3"/>
            <p:cNvSpPr/>
            <p:nvPr/>
          </p:nvSpPr>
          <p:spPr>
            <a:xfrm>
              <a:off x="1868504" y="4538895"/>
              <a:ext cx="96765" cy="49746"/>
            </a:xfrm>
            <a:custGeom>
              <a:avLst/>
              <a:gdLst/>
              <a:ahLst/>
              <a:cxnLst/>
              <a:rect l="l" t="t" r="r" b="b"/>
              <a:pathLst>
                <a:path w="887" h="456" extrusionOk="0">
                  <a:moveTo>
                    <a:pt x="54" y="0"/>
                  </a:moveTo>
                  <a:cubicBezTo>
                    <a:pt x="25" y="0"/>
                    <a:pt x="0" y="25"/>
                    <a:pt x="0" y="54"/>
                  </a:cubicBezTo>
                  <a:lnTo>
                    <a:pt x="0" y="402"/>
                  </a:lnTo>
                  <a:cubicBezTo>
                    <a:pt x="0" y="431"/>
                    <a:pt x="25" y="456"/>
                    <a:pt x="54" y="456"/>
                  </a:cubicBezTo>
                  <a:lnTo>
                    <a:pt x="833" y="456"/>
                  </a:lnTo>
                  <a:cubicBezTo>
                    <a:pt x="862" y="456"/>
                    <a:pt x="887" y="431"/>
                    <a:pt x="887" y="402"/>
                  </a:cubicBezTo>
                  <a:lnTo>
                    <a:pt x="887" y="54"/>
                  </a:lnTo>
                  <a:cubicBezTo>
                    <a:pt x="887" y="25"/>
                    <a:pt x="862" y="0"/>
                    <a:pt x="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3"/>
            <p:cNvSpPr/>
            <p:nvPr/>
          </p:nvSpPr>
          <p:spPr>
            <a:xfrm>
              <a:off x="1759519" y="4538895"/>
              <a:ext cx="96765" cy="49746"/>
            </a:xfrm>
            <a:custGeom>
              <a:avLst/>
              <a:gdLst/>
              <a:ahLst/>
              <a:cxnLst/>
              <a:rect l="l" t="t" r="r" b="b"/>
              <a:pathLst>
                <a:path w="887" h="456" extrusionOk="0">
                  <a:moveTo>
                    <a:pt x="54" y="0"/>
                  </a:moveTo>
                  <a:cubicBezTo>
                    <a:pt x="25" y="0"/>
                    <a:pt x="0" y="25"/>
                    <a:pt x="0" y="54"/>
                  </a:cubicBezTo>
                  <a:lnTo>
                    <a:pt x="0" y="402"/>
                  </a:lnTo>
                  <a:cubicBezTo>
                    <a:pt x="0" y="431"/>
                    <a:pt x="25" y="456"/>
                    <a:pt x="54" y="456"/>
                  </a:cubicBezTo>
                  <a:lnTo>
                    <a:pt x="833" y="456"/>
                  </a:lnTo>
                  <a:cubicBezTo>
                    <a:pt x="862" y="456"/>
                    <a:pt x="887" y="431"/>
                    <a:pt x="887" y="402"/>
                  </a:cubicBezTo>
                  <a:lnTo>
                    <a:pt x="887" y="54"/>
                  </a:lnTo>
                  <a:cubicBezTo>
                    <a:pt x="887" y="25"/>
                    <a:pt x="862" y="0"/>
                    <a:pt x="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3"/>
            <p:cNvSpPr/>
            <p:nvPr/>
          </p:nvSpPr>
          <p:spPr>
            <a:xfrm>
              <a:off x="1649443" y="4538895"/>
              <a:ext cx="96220" cy="49746"/>
            </a:xfrm>
            <a:custGeom>
              <a:avLst/>
              <a:gdLst/>
              <a:ahLst/>
              <a:cxnLst/>
              <a:rect l="l" t="t" r="r" b="b"/>
              <a:pathLst>
                <a:path w="882" h="456" extrusionOk="0">
                  <a:moveTo>
                    <a:pt x="54" y="0"/>
                  </a:moveTo>
                  <a:cubicBezTo>
                    <a:pt x="25" y="0"/>
                    <a:pt x="0" y="25"/>
                    <a:pt x="0" y="54"/>
                  </a:cubicBezTo>
                  <a:lnTo>
                    <a:pt x="0" y="402"/>
                  </a:lnTo>
                  <a:cubicBezTo>
                    <a:pt x="0" y="431"/>
                    <a:pt x="25" y="456"/>
                    <a:pt x="54" y="456"/>
                  </a:cubicBezTo>
                  <a:lnTo>
                    <a:pt x="828" y="456"/>
                  </a:lnTo>
                  <a:cubicBezTo>
                    <a:pt x="862" y="456"/>
                    <a:pt x="882" y="431"/>
                    <a:pt x="882" y="402"/>
                  </a:cubicBezTo>
                  <a:lnTo>
                    <a:pt x="882" y="54"/>
                  </a:lnTo>
                  <a:cubicBezTo>
                    <a:pt x="882" y="25"/>
                    <a:pt x="862"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3"/>
            <p:cNvSpPr/>
            <p:nvPr/>
          </p:nvSpPr>
          <p:spPr>
            <a:xfrm>
              <a:off x="1868504" y="4469948"/>
              <a:ext cx="96765" cy="49746"/>
            </a:xfrm>
            <a:custGeom>
              <a:avLst/>
              <a:gdLst/>
              <a:ahLst/>
              <a:cxnLst/>
              <a:rect l="l" t="t" r="r" b="b"/>
              <a:pathLst>
                <a:path w="887" h="456" extrusionOk="0">
                  <a:moveTo>
                    <a:pt x="54" y="0"/>
                  </a:moveTo>
                  <a:cubicBezTo>
                    <a:pt x="25" y="0"/>
                    <a:pt x="0" y="25"/>
                    <a:pt x="0" y="54"/>
                  </a:cubicBezTo>
                  <a:lnTo>
                    <a:pt x="0" y="402"/>
                  </a:lnTo>
                  <a:cubicBezTo>
                    <a:pt x="0" y="431"/>
                    <a:pt x="25" y="456"/>
                    <a:pt x="54" y="456"/>
                  </a:cubicBezTo>
                  <a:lnTo>
                    <a:pt x="833" y="456"/>
                  </a:lnTo>
                  <a:cubicBezTo>
                    <a:pt x="862" y="456"/>
                    <a:pt x="887" y="431"/>
                    <a:pt x="887" y="402"/>
                  </a:cubicBezTo>
                  <a:lnTo>
                    <a:pt x="887" y="54"/>
                  </a:lnTo>
                  <a:cubicBezTo>
                    <a:pt x="887" y="25"/>
                    <a:pt x="862" y="0"/>
                    <a:pt x="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3"/>
            <p:cNvSpPr/>
            <p:nvPr/>
          </p:nvSpPr>
          <p:spPr>
            <a:xfrm>
              <a:off x="1759519" y="4469948"/>
              <a:ext cx="96765" cy="49746"/>
            </a:xfrm>
            <a:custGeom>
              <a:avLst/>
              <a:gdLst/>
              <a:ahLst/>
              <a:cxnLst/>
              <a:rect l="l" t="t" r="r" b="b"/>
              <a:pathLst>
                <a:path w="887" h="456" extrusionOk="0">
                  <a:moveTo>
                    <a:pt x="54" y="0"/>
                  </a:moveTo>
                  <a:cubicBezTo>
                    <a:pt x="25" y="0"/>
                    <a:pt x="0" y="25"/>
                    <a:pt x="0" y="54"/>
                  </a:cubicBezTo>
                  <a:lnTo>
                    <a:pt x="0" y="402"/>
                  </a:lnTo>
                  <a:cubicBezTo>
                    <a:pt x="0" y="431"/>
                    <a:pt x="25" y="456"/>
                    <a:pt x="54" y="456"/>
                  </a:cubicBezTo>
                  <a:lnTo>
                    <a:pt x="833" y="456"/>
                  </a:lnTo>
                  <a:cubicBezTo>
                    <a:pt x="862" y="456"/>
                    <a:pt x="887" y="431"/>
                    <a:pt x="887" y="402"/>
                  </a:cubicBezTo>
                  <a:lnTo>
                    <a:pt x="887" y="54"/>
                  </a:lnTo>
                  <a:cubicBezTo>
                    <a:pt x="887" y="25"/>
                    <a:pt x="862" y="0"/>
                    <a:pt x="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3"/>
            <p:cNvSpPr/>
            <p:nvPr/>
          </p:nvSpPr>
          <p:spPr>
            <a:xfrm>
              <a:off x="1649443" y="4469948"/>
              <a:ext cx="96220" cy="49746"/>
            </a:xfrm>
            <a:custGeom>
              <a:avLst/>
              <a:gdLst/>
              <a:ahLst/>
              <a:cxnLst/>
              <a:rect l="l" t="t" r="r" b="b"/>
              <a:pathLst>
                <a:path w="882" h="456" extrusionOk="0">
                  <a:moveTo>
                    <a:pt x="54" y="0"/>
                  </a:moveTo>
                  <a:cubicBezTo>
                    <a:pt x="25" y="0"/>
                    <a:pt x="0" y="25"/>
                    <a:pt x="0" y="54"/>
                  </a:cubicBezTo>
                  <a:lnTo>
                    <a:pt x="0" y="402"/>
                  </a:lnTo>
                  <a:cubicBezTo>
                    <a:pt x="0" y="431"/>
                    <a:pt x="25" y="456"/>
                    <a:pt x="54" y="456"/>
                  </a:cubicBezTo>
                  <a:lnTo>
                    <a:pt x="828" y="456"/>
                  </a:lnTo>
                  <a:cubicBezTo>
                    <a:pt x="862" y="456"/>
                    <a:pt x="882" y="431"/>
                    <a:pt x="882" y="402"/>
                  </a:cubicBezTo>
                  <a:lnTo>
                    <a:pt x="882" y="54"/>
                  </a:lnTo>
                  <a:cubicBezTo>
                    <a:pt x="882" y="25"/>
                    <a:pt x="862"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3"/>
            <p:cNvSpPr/>
            <p:nvPr/>
          </p:nvSpPr>
          <p:spPr>
            <a:xfrm>
              <a:off x="1769664" y="4351363"/>
              <a:ext cx="82365" cy="84983"/>
            </a:xfrm>
            <a:custGeom>
              <a:avLst/>
              <a:gdLst/>
              <a:ahLst/>
              <a:cxnLst/>
              <a:rect l="l" t="t" r="r" b="b"/>
              <a:pathLst>
                <a:path w="755" h="779" extrusionOk="0">
                  <a:moveTo>
                    <a:pt x="377" y="0"/>
                  </a:moveTo>
                  <a:cubicBezTo>
                    <a:pt x="167" y="0"/>
                    <a:pt x="0" y="171"/>
                    <a:pt x="0" y="387"/>
                  </a:cubicBezTo>
                  <a:cubicBezTo>
                    <a:pt x="0" y="602"/>
                    <a:pt x="167" y="779"/>
                    <a:pt x="377" y="779"/>
                  </a:cubicBezTo>
                  <a:cubicBezTo>
                    <a:pt x="583" y="779"/>
                    <a:pt x="754" y="602"/>
                    <a:pt x="754" y="387"/>
                  </a:cubicBezTo>
                  <a:cubicBezTo>
                    <a:pt x="754" y="171"/>
                    <a:pt x="583" y="0"/>
                    <a:pt x="3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3"/>
            <p:cNvSpPr/>
            <p:nvPr/>
          </p:nvSpPr>
          <p:spPr>
            <a:xfrm>
              <a:off x="1870576" y="4335872"/>
              <a:ext cx="96874" cy="49746"/>
            </a:xfrm>
            <a:custGeom>
              <a:avLst/>
              <a:gdLst/>
              <a:ahLst/>
              <a:cxnLst/>
              <a:rect l="l" t="t" r="r" b="b"/>
              <a:pathLst>
                <a:path w="888" h="456" extrusionOk="0">
                  <a:moveTo>
                    <a:pt x="55" y="0"/>
                  </a:moveTo>
                  <a:cubicBezTo>
                    <a:pt x="25" y="0"/>
                    <a:pt x="1" y="25"/>
                    <a:pt x="1" y="54"/>
                  </a:cubicBezTo>
                  <a:lnTo>
                    <a:pt x="1" y="402"/>
                  </a:lnTo>
                  <a:cubicBezTo>
                    <a:pt x="1" y="431"/>
                    <a:pt x="25" y="456"/>
                    <a:pt x="55" y="456"/>
                  </a:cubicBezTo>
                  <a:lnTo>
                    <a:pt x="833" y="456"/>
                  </a:lnTo>
                  <a:cubicBezTo>
                    <a:pt x="863" y="456"/>
                    <a:pt x="887" y="431"/>
                    <a:pt x="887" y="402"/>
                  </a:cubicBezTo>
                  <a:lnTo>
                    <a:pt x="887" y="54"/>
                  </a:lnTo>
                  <a:cubicBezTo>
                    <a:pt x="887" y="25"/>
                    <a:pt x="863" y="0"/>
                    <a:pt x="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3"/>
            <p:cNvSpPr/>
            <p:nvPr/>
          </p:nvSpPr>
          <p:spPr>
            <a:xfrm>
              <a:off x="1870576" y="4396201"/>
              <a:ext cx="96874" cy="49746"/>
            </a:xfrm>
            <a:custGeom>
              <a:avLst/>
              <a:gdLst/>
              <a:ahLst/>
              <a:cxnLst/>
              <a:rect l="l" t="t" r="r" b="b"/>
              <a:pathLst>
                <a:path w="888" h="456" extrusionOk="0">
                  <a:moveTo>
                    <a:pt x="55" y="0"/>
                  </a:moveTo>
                  <a:cubicBezTo>
                    <a:pt x="25" y="0"/>
                    <a:pt x="1" y="25"/>
                    <a:pt x="1" y="54"/>
                  </a:cubicBezTo>
                  <a:lnTo>
                    <a:pt x="1" y="402"/>
                  </a:lnTo>
                  <a:cubicBezTo>
                    <a:pt x="1" y="431"/>
                    <a:pt x="25" y="456"/>
                    <a:pt x="55" y="456"/>
                  </a:cubicBezTo>
                  <a:lnTo>
                    <a:pt x="833" y="456"/>
                  </a:lnTo>
                  <a:cubicBezTo>
                    <a:pt x="863" y="456"/>
                    <a:pt x="887" y="431"/>
                    <a:pt x="887" y="402"/>
                  </a:cubicBezTo>
                  <a:lnTo>
                    <a:pt x="887" y="54"/>
                  </a:lnTo>
                  <a:cubicBezTo>
                    <a:pt x="887" y="25"/>
                    <a:pt x="863" y="0"/>
                    <a:pt x="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3"/>
            <p:cNvSpPr/>
            <p:nvPr/>
          </p:nvSpPr>
          <p:spPr>
            <a:xfrm>
              <a:off x="1648352" y="4335872"/>
              <a:ext cx="96765" cy="49746"/>
            </a:xfrm>
            <a:custGeom>
              <a:avLst/>
              <a:gdLst/>
              <a:ahLst/>
              <a:cxnLst/>
              <a:rect l="l" t="t" r="r" b="b"/>
              <a:pathLst>
                <a:path w="887" h="456" extrusionOk="0">
                  <a:moveTo>
                    <a:pt x="54" y="0"/>
                  </a:moveTo>
                  <a:cubicBezTo>
                    <a:pt x="25" y="0"/>
                    <a:pt x="1" y="25"/>
                    <a:pt x="1" y="54"/>
                  </a:cubicBezTo>
                  <a:lnTo>
                    <a:pt x="1" y="402"/>
                  </a:lnTo>
                  <a:cubicBezTo>
                    <a:pt x="1" y="431"/>
                    <a:pt x="25" y="456"/>
                    <a:pt x="54" y="456"/>
                  </a:cubicBezTo>
                  <a:lnTo>
                    <a:pt x="833" y="456"/>
                  </a:lnTo>
                  <a:cubicBezTo>
                    <a:pt x="863" y="456"/>
                    <a:pt x="887" y="431"/>
                    <a:pt x="887" y="402"/>
                  </a:cubicBezTo>
                  <a:lnTo>
                    <a:pt x="887" y="54"/>
                  </a:lnTo>
                  <a:cubicBezTo>
                    <a:pt x="887" y="25"/>
                    <a:pt x="863" y="0"/>
                    <a:pt x="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3"/>
            <p:cNvSpPr/>
            <p:nvPr/>
          </p:nvSpPr>
          <p:spPr>
            <a:xfrm>
              <a:off x="1648352" y="4396201"/>
              <a:ext cx="96765" cy="49746"/>
            </a:xfrm>
            <a:custGeom>
              <a:avLst/>
              <a:gdLst/>
              <a:ahLst/>
              <a:cxnLst/>
              <a:rect l="l" t="t" r="r" b="b"/>
              <a:pathLst>
                <a:path w="887" h="456" extrusionOk="0">
                  <a:moveTo>
                    <a:pt x="54" y="0"/>
                  </a:moveTo>
                  <a:cubicBezTo>
                    <a:pt x="25" y="0"/>
                    <a:pt x="1" y="25"/>
                    <a:pt x="1" y="54"/>
                  </a:cubicBezTo>
                  <a:lnTo>
                    <a:pt x="1" y="402"/>
                  </a:lnTo>
                  <a:cubicBezTo>
                    <a:pt x="1" y="431"/>
                    <a:pt x="25" y="456"/>
                    <a:pt x="54" y="456"/>
                  </a:cubicBezTo>
                  <a:lnTo>
                    <a:pt x="833" y="456"/>
                  </a:lnTo>
                  <a:cubicBezTo>
                    <a:pt x="863" y="456"/>
                    <a:pt x="887" y="431"/>
                    <a:pt x="887" y="402"/>
                  </a:cubicBezTo>
                  <a:lnTo>
                    <a:pt x="887" y="54"/>
                  </a:lnTo>
                  <a:cubicBezTo>
                    <a:pt x="887" y="25"/>
                    <a:pt x="863" y="0"/>
                    <a:pt x="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3"/>
            <p:cNvSpPr/>
            <p:nvPr/>
          </p:nvSpPr>
          <p:spPr>
            <a:xfrm>
              <a:off x="1648352" y="4068702"/>
              <a:ext cx="316914" cy="239458"/>
            </a:xfrm>
            <a:custGeom>
              <a:avLst/>
              <a:gdLst/>
              <a:ahLst/>
              <a:cxnLst/>
              <a:rect l="l" t="t" r="r" b="b"/>
              <a:pathLst>
                <a:path w="2905" h="2195" extrusionOk="0">
                  <a:moveTo>
                    <a:pt x="128" y="0"/>
                  </a:moveTo>
                  <a:cubicBezTo>
                    <a:pt x="59" y="0"/>
                    <a:pt x="1" y="59"/>
                    <a:pt x="1" y="128"/>
                  </a:cubicBezTo>
                  <a:lnTo>
                    <a:pt x="1" y="2067"/>
                  </a:lnTo>
                  <a:cubicBezTo>
                    <a:pt x="1" y="2136"/>
                    <a:pt x="59" y="2194"/>
                    <a:pt x="128" y="2194"/>
                  </a:cubicBezTo>
                  <a:lnTo>
                    <a:pt x="2777" y="2194"/>
                  </a:lnTo>
                  <a:cubicBezTo>
                    <a:pt x="2846" y="2194"/>
                    <a:pt x="2905" y="2136"/>
                    <a:pt x="2905" y="2067"/>
                  </a:cubicBezTo>
                  <a:lnTo>
                    <a:pt x="2905" y="128"/>
                  </a:lnTo>
                  <a:cubicBezTo>
                    <a:pt x="2905" y="59"/>
                    <a:pt x="2846" y="0"/>
                    <a:pt x="2777" y="0"/>
                  </a:cubicBezTo>
                  <a:close/>
                </a:path>
              </a:pathLst>
            </a:custGeom>
            <a:solidFill>
              <a:srgbClr val="FFFFFF">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1" name="Google Shape;2191;p43"/>
          <p:cNvGrpSpPr/>
          <p:nvPr/>
        </p:nvGrpSpPr>
        <p:grpSpPr>
          <a:xfrm>
            <a:off x="2793417" y="1380369"/>
            <a:ext cx="215855" cy="534479"/>
            <a:chOff x="3497125" y="1057129"/>
            <a:chExt cx="314841" cy="779579"/>
          </a:xfrm>
        </p:grpSpPr>
        <p:sp>
          <p:nvSpPr>
            <p:cNvPr id="2192" name="Google Shape;2192;p43"/>
            <p:cNvSpPr/>
            <p:nvPr/>
          </p:nvSpPr>
          <p:spPr>
            <a:xfrm>
              <a:off x="3497125" y="1433720"/>
              <a:ext cx="314295" cy="402988"/>
            </a:xfrm>
            <a:custGeom>
              <a:avLst/>
              <a:gdLst/>
              <a:ahLst/>
              <a:cxnLst/>
              <a:rect l="l" t="t" r="r" b="b"/>
              <a:pathLst>
                <a:path w="2881" h="3694" extrusionOk="0">
                  <a:moveTo>
                    <a:pt x="1117" y="1"/>
                  </a:moveTo>
                  <a:cubicBezTo>
                    <a:pt x="500" y="1"/>
                    <a:pt x="1" y="500"/>
                    <a:pt x="1" y="1117"/>
                  </a:cubicBezTo>
                  <a:lnTo>
                    <a:pt x="1" y="2582"/>
                  </a:lnTo>
                  <a:cubicBezTo>
                    <a:pt x="1" y="3194"/>
                    <a:pt x="500" y="3694"/>
                    <a:pt x="1117" y="3694"/>
                  </a:cubicBezTo>
                  <a:lnTo>
                    <a:pt x="1769" y="3694"/>
                  </a:lnTo>
                  <a:cubicBezTo>
                    <a:pt x="2381" y="3694"/>
                    <a:pt x="2880" y="3194"/>
                    <a:pt x="2880" y="2582"/>
                  </a:cubicBezTo>
                  <a:lnTo>
                    <a:pt x="2880" y="1117"/>
                  </a:lnTo>
                  <a:cubicBezTo>
                    <a:pt x="2880" y="500"/>
                    <a:pt x="2381" y="1"/>
                    <a:pt x="1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3"/>
            <p:cNvSpPr/>
            <p:nvPr/>
          </p:nvSpPr>
          <p:spPr>
            <a:xfrm>
              <a:off x="3497670" y="1057129"/>
              <a:ext cx="314295" cy="402879"/>
            </a:xfrm>
            <a:custGeom>
              <a:avLst/>
              <a:gdLst/>
              <a:ahLst/>
              <a:cxnLst/>
              <a:rect l="l" t="t" r="r" b="b"/>
              <a:pathLst>
                <a:path w="2881" h="3693" extrusionOk="0">
                  <a:moveTo>
                    <a:pt x="1112" y="0"/>
                  </a:moveTo>
                  <a:cubicBezTo>
                    <a:pt x="500" y="0"/>
                    <a:pt x="1" y="500"/>
                    <a:pt x="1" y="1112"/>
                  </a:cubicBezTo>
                  <a:lnTo>
                    <a:pt x="1" y="2576"/>
                  </a:lnTo>
                  <a:cubicBezTo>
                    <a:pt x="1" y="3193"/>
                    <a:pt x="500" y="3693"/>
                    <a:pt x="1112" y="3693"/>
                  </a:cubicBezTo>
                  <a:lnTo>
                    <a:pt x="1764" y="3693"/>
                  </a:lnTo>
                  <a:cubicBezTo>
                    <a:pt x="2381" y="3693"/>
                    <a:pt x="2880" y="3193"/>
                    <a:pt x="2880" y="2576"/>
                  </a:cubicBezTo>
                  <a:lnTo>
                    <a:pt x="2880" y="1112"/>
                  </a:lnTo>
                  <a:cubicBezTo>
                    <a:pt x="2880" y="500"/>
                    <a:pt x="2381" y="0"/>
                    <a:pt x="17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3"/>
            <p:cNvSpPr/>
            <p:nvPr/>
          </p:nvSpPr>
          <p:spPr>
            <a:xfrm>
              <a:off x="3524944" y="1089639"/>
              <a:ext cx="262367" cy="337314"/>
            </a:xfrm>
            <a:custGeom>
              <a:avLst/>
              <a:gdLst/>
              <a:ahLst/>
              <a:cxnLst/>
              <a:rect l="l" t="t" r="r" b="b"/>
              <a:pathLst>
                <a:path w="2405" h="3092" extrusionOk="0">
                  <a:moveTo>
                    <a:pt x="715" y="1"/>
                  </a:moveTo>
                  <a:cubicBezTo>
                    <a:pt x="319" y="1"/>
                    <a:pt x="0" y="324"/>
                    <a:pt x="0" y="716"/>
                  </a:cubicBezTo>
                  <a:lnTo>
                    <a:pt x="0" y="2376"/>
                  </a:lnTo>
                  <a:cubicBezTo>
                    <a:pt x="0" y="2773"/>
                    <a:pt x="319" y="3091"/>
                    <a:pt x="715" y="3091"/>
                  </a:cubicBezTo>
                  <a:lnTo>
                    <a:pt x="1690" y="3091"/>
                  </a:lnTo>
                  <a:cubicBezTo>
                    <a:pt x="2087" y="3091"/>
                    <a:pt x="2405" y="2773"/>
                    <a:pt x="2405" y="2376"/>
                  </a:cubicBezTo>
                  <a:lnTo>
                    <a:pt x="2405" y="716"/>
                  </a:lnTo>
                  <a:cubicBezTo>
                    <a:pt x="2405" y="324"/>
                    <a:pt x="2087" y="1"/>
                    <a:pt x="1690" y="1"/>
                  </a:cubicBezTo>
                  <a:close/>
                </a:path>
              </a:pathLst>
            </a:custGeom>
            <a:solidFill>
              <a:srgbClr val="FFFFFF">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3"/>
            <p:cNvSpPr/>
            <p:nvPr/>
          </p:nvSpPr>
          <p:spPr>
            <a:xfrm>
              <a:off x="3704949" y="1718564"/>
              <a:ext cx="80292" cy="41237"/>
            </a:xfrm>
            <a:custGeom>
              <a:avLst/>
              <a:gdLst/>
              <a:ahLst/>
              <a:cxnLst/>
              <a:rect l="l" t="t" r="r" b="b"/>
              <a:pathLst>
                <a:path w="736" h="378" extrusionOk="0">
                  <a:moveTo>
                    <a:pt x="94" y="0"/>
                  </a:moveTo>
                  <a:cubicBezTo>
                    <a:pt x="45" y="0"/>
                    <a:pt x="1" y="44"/>
                    <a:pt x="1" y="93"/>
                  </a:cubicBezTo>
                  <a:lnTo>
                    <a:pt x="1" y="289"/>
                  </a:lnTo>
                  <a:cubicBezTo>
                    <a:pt x="1" y="338"/>
                    <a:pt x="45" y="377"/>
                    <a:pt x="94" y="377"/>
                  </a:cubicBezTo>
                  <a:lnTo>
                    <a:pt x="642" y="377"/>
                  </a:lnTo>
                  <a:cubicBezTo>
                    <a:pt x="691" y="377"/>
                    <a:pt x="735" y="338"/>
                    <a:pt x="735" y="289"/>
                  </a:cubicBezTo>
                  <a:lnTo>
                    <a:pt x="735" y="93"/>
                  </a:lnTo>
                  <a:cubicBezTo>
                    <a:pt x="735" y="44"/>
                    <a:pt x="691" y="0"/>
                    <a:pt x="6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3"/>
            <p:cNvSpPr/>
            <p:nvPr/>
          </p:nvSpPr>
          <p:spPr>
            <a:xfrm>
              <a:off x="3615164" y="1718564"/>
              <a:ext cx="79747" cy="41237"/>
            </a:xfrm>
            <a:custGeom>
              <a:avLst/>
              <a:gdLst/>
              <a:ahLst/>
              <a:cxnLst/>
              <a:rect l="l" t="t" r="r" b="b"/>
              <a:pathLst>
                <a:path w="731" h="378" extrusionOk="0">
                  <a:moveTo>
                    <a:pt x="89" y="0"/>
                  </a:moveTo>
                  <a:cubicBezTo>
                    <a:pt x="40" y="0"/>
                    <a:pt x="1" y="44"/>
                    <a:pt x="1" y="93"/>
                  </a:cubicBezTo>
                  <a:lnTo>
                    <a:pt x="1" y="289"/>
                  </a:lnTo>
                  <a:cubicBezTo>
                    <a:pt x="1" y="338"/>
                    <a:pt x="40" y="377"/>
                    <a:pt x="89" y="377"/>
                  </a:cubicBezTo>
                  <a:lnTo>
                    <a:pt x="638" y="377"/>
                  </a:lnTo>
                  <a:cubicBezTo>
                    <a:pt x="687" y="377"/>
                    <a:pt x="731" y="338"/>
                    <a:pt x="731" y="289"/>
                  </a:cubicBezTo>
                  <a:lnTo>
                    <a:pt x="731" y="93"/>
                  </a:lnTo>
                  <a:cubicBezTo>
                    <a:pt x="731" y="44"/>
                    <a:pt x="692"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3"/>
            <p:cNvSpPr/>
            <p:nvPr/>
          </p:nvSpPr>
          <p:spPr>
            <a:xfrm>
              <a:off x="3523853" y="1719655"/>
              <a:ext cx="79747" cy="41237"/>
            </a:xfrm>
            <a:custGeom>
              <a:avLst/>
              <a:gdLst/>
              <a:ahLst/>
              <a:cxnLst/>
              <a:rect l="l" t="t" r="r" b="b"/>
              <a:pathLst>
                <a:path w="731" h="378" extrusionOk="0">
                  <a:moveTo>
                    <a:pt x="94" y="0"/>
                  </a:moveTo>
                  <a:cubicBezTo>
                    <a:pt x="45" y="0"/>
                    <a:pt x="1" y="39"/>
                    <a:pt x="1" y="93"/>
                  </a:cubicBezTo>
                  <a:lnTo>
                    <a:pt x="1" y="284"/>
                  </a:lnTo>
                  <a:cubicBezTo>
                    <a:pt x="1" y="338"/>
                    <a:pt x="45" y="377"/>
                    <a:pt x="94" y="377"/>
                  </a:cubicBezTo>
                  <a:lnTo>
                    <a:pt x="642" y="377"/>
                  </a:lnTo>
                  <a:cubicBezTo>
                    <a:pt x="691" y="377"/>
                    <a:pt x="730" y="338"/>
                    <a:pt x="730" y="284"/>
                  </a:cubicBezTo>
                  <a:lnTo>
                    <a:pt x="730" y="93"/>
                  </a:lnTo>
                  <a:cubicBezTo>
                    <a:pt x="730" y="39"/>
                    <a:pt x="691" y="0"/>
                    <a:pt x="6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3"/>
            <p:cNvSpPr/>
            <p:nvPr/>
          </p:nvSpPr>
          <p:spPr>
            <a:xfrm>
              <a:off x="3704949" y="1657362"/>
              <a:ext cx="80292" cy="39382"/>
            </a:xfrm>
            <a:custGeom>
              <a:avLst/>
              <a:gdLst/>
              <a:ahLst/>
              <a:cxnLst/>
              <a:rect l="l" t="t" r="r" b="b"/>
              <a:pathLst>
                <a:path w="736" h="361" extrusionOk="0">
                  <a:moveTo>
                    <a:pt x="64" y="0"/>
                  </a:moveTo>
                  <a:cubicBezTo>
                    <a:pt x="28" y="0"/>
                    <a:pt x="1" y="34"/>
                    <a:pt x="1" y="76"/>
                  </a:cubicBezTo>
                  <a:lnTo>
                    <a:pt x="1" y="267"/>
                  </a:lnTo>
                  <a:cubicBezTo>
                    <a:pt x="1" y="321"/>
                    <a:pt x="45" y="360"/>
                    <a:pt x="94" y="360"/>
                  </a:cubicBezTo>
                  <a:lnTo>
                    <a:pt x="642" y="360"/>
                  </a:lnTo>
                  <a:cubicBezTo>
                    <a:pt x="691" y="360"/>
                    <a:pt x="735" y="321"/>
                    <a:pt x="735" y="267"/>
                  </a:cubicBezTo>
                  <a:lnTo>
                    <a:pt x="735" y="76"/>
                  </a:lnTo>
                  <a:cubicBezTo>
                    <a:pt x="735" y="34"/>
                    <a:pt x="708" y="0"/>
                    <a:pt x="672" y="0"/>
                  </a:cubicBezTo>
                  <a:cubicBezTo>
                    <a:pt x="663" y="0"/>
                    <a:pt x="653" y="3"/>
                    <a:pt x="642" y="8"/>
                  </a:cubicBezTo>
                  <a:lnTo>
                    <a:pt x="94" y="8"/>
                  </a:lnTo>
                  <a:cubicBezTo>
                    <a:pt x="84" y="3"/>
                    <a:pt x="74" y="0"/>
                    <a:pt x="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3"/>
            <p:cNvSpPr/>
            <p:nvPr/>
          </p:nvSpPr>
          <p:spPr>
            <a:xfrm>
              <a:off x="3615164" y="1658126"/>
              <a:ext cx="79747" cy="40692"/>
            </a:xfrm>
            <a:custGeom>
              <a:avLst/>
              <a:gdLst/>
              <a:ahLst/>
              <a:cxnLst/>
              <a:rect l="l" t="t" r="r" b="b"/>
              <a:pathLst>
                <a:path w="731" h="373" extrusionOk="0">
                  <a:moveTo>
                    <a:pt x="89" y="1"/>
                  </a:moveTo>
                  <a:cubicBezTo>
                    <a:pt x="40" y="1"/>
                    <a:pt x="1" y="40"/>
                    <a:pt x="1" y="89"/>
                  </a:cubicBezTo>
                  <a:lnTo>
                    <a:pt x="1" y="285"/>
                  </a:lnTo>
                  <a:cubicBezTo>
                    <a:pt x="1" y="334"/>
                    <a:pt x="40" y="373"/>
                    <a:pt x="89" y="373"/>
                  </a:cubicBezTo>
                  <a:lnTo>
                    <a:pt x="638" y="373"/>
                  </a:lnTo>
                  <a:cubicBezTo>
                    <a:pt x="687" y="373"/>
                    <a:pt x="731" y="334"/>
                    <a:pt x="731" y="285"/>
                  </a:cubicBezTo>
                  <a:lnTo>
                    <a:pt x="731" y="89"/>
                  </a:lnTo>
                  <a:cubicBezTo>
                    <a:pt x="731" y="40"/>
                    <a:pt x="692" y="1"/>
                    <a:pt x="6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3"/>
            <p:cNvSpPr/>
            <p:nvPr/>
          </p:nvSpPr>
          <p:spPr>
            <a:xfrm>
              <a:off x="3523853" y="1656053"/>
              <a:ext cx="79747" cy="40692"/>
            </a:xfrm>
            <a:custGeom>
              <a:avLst/>
              <a:gdLst/>
              <a:ahLst/>
              <a:cxnLst/>
              <a:rect l="l" t="t" r="r" b="b"/>
              <a:pathLst>
                <a:path w="731" h="373" extrusionOk="0">
                  <a:moveTo>
                    <a:pt x="94" y="0"/>
                  </a:moveTo>
                  <a:cubicBezTo>
                    <a:pt x="45" y="0"/>
                    <a:pt x="1" y="39"/>
                    <a:pt x="1" y="88"/>
                  </a:cubicBezTo>
                  <a:lnTo>
                    <a:pt x="1" y="284"/>
                  </a:lnTo>
                  <a:cubicBezTo>
                    <a:pt x="1" y="333"/>
                    <a:pt x="45" y="372"/>
                    <a:pt x="94" y="372"/>
                  </a:cubicBezTo>
                  <a:lnTo>
                    <a:pt x="642" y="372"/>
                  </a:lnTo>
                  <a:cubicBezTo>
                    <a:pt x="691" y="372"/>
                    <a:pt x="730" y="333"/>
                    <a:pt x="730" y="284"/>
                  </a:cubicBezTo>
                  <a:lnTo>
                    <a:pt x="730" y="88"/>
                  </a:lnTo>
                  <a:cubicBezTo>
                    <a:pt x="730" y="39"/>
                    <a:pt x="691" y="0"/>
                    <a:pt x="6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3"/>
            <p:cNvSpPr/>
            <p:nvPr/>
          </p:nvSpPr>
          <p:spPr>
            <a:xfrm>
              <a:off x="3704949" y="1592451"/>
              <a:ext cx="80292" cy="41237"/>
            </a:xfrm>
            <a:custGeom>
              <a:avLst/>
              <a:gdLst/>
              <a:ahLst/>
              <a:cxnLst/>
              <a:rect l="l" t="t" r="r" b="b"/>
              <a:pathLst>
                <a:path w="736" h="378" extrusionOk="0">
                  <a:moveTo>
                    <a:pt x="94" y="0"/>
                  </a:moveTo>
                  <a:cubicBezTo>
                    <a:pt x="45" y="0"/>
                    <a:pt x="1" y="40"/>
                    <a:pt x="1" y="89"/>
                  </a:cubicBezTo>
                  <a:lnTo>
                    <a:pt x="1" y="284"/>
                  </a:lnTo>
                  <a:cubicBezTo>
                    <a:pt x="1" y="333"/>
                    <a:pt x="45" y="378"/>
                    <a:pt x="94" y="378"/>
                  </a:cubicBezTo>
                  <a:lnTo>
                    <a:pt x="642" y="378"/>
                  </a:lnTo>
                  <a:cubicBezTo>
                    <a:pt x="691" y="378"/>
                    <a:pt x="735" y="333"/>
                    <a:pt x="735" y="284"/>
                  </a:cubicBezTo>
                  <a:lnTo>
                    <a:pt x="735" y="89"/>
                  </a:lnTo>
                  <a:cubicBezTo>
                    <a:pt x="735" y="40"/>
                    <a:pt x="691" y="0"/>
                    <a:pt x="6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3"/>
            <p:cNvSpPr/>
            <p:nvPr/>
          </p:nvSpPr>
          <p:spPr>
            <a:xfrm>
              <a:off x="3615164" y="1592451"/>
              <a:ext cx="79747" cy="41237"/>
            </a:xfrm>
            <a:custGeom>
              <a:avLst/>
              <a:gdLst/>
              <a:ahLst/>
              <a:cxnLst/>
              <a:rect l="l" t="t" r="r" b="b"/>
              <a:pathLst>
                <a:path w="731" h="378" extrusionOk="0">
                  <a:moveTo>
                    <a:pt x="89" y="0"/>
                  </a:moveTo>
                  <a:cubicBezTo>
                    <a:pt x="40" y="0"/>
                    <a:pt x="1" y="40"/>
                    <a:pt x="1" y="89"/>
                  </a:cubicBezTo>
                  <a:lnTo>
                    <a:pt x="1" y="284"/>
                  </a:lnTo>
                  <a:cubicBezTo>
                    <a:pt x="1" y="333"/>
                    <a:pt x="40" y="378"/>
                    <a:pt x="89" y="378"/>
                  </a:cubicBezTo>
                  <a:lnTo>
                    <a:pt x="638" y="378"/>
                  </a:lnTo>
                  <a:cubicBezTo>
                    <a:pt x="687" y="378"/>
                    <a:pt x="731" y="333"/>
                    <a:pt x="731" y="284"/>
                  </a:cubicBezTo>
                  <a:lnTo>
                    <a:pt x="731" y="89"/>
                  </a:lnTo>
                  <a:cubicBezTo>
                    <a:pt x="731" y="40"/>
                    <a:pt x="692" y="0"/>
                    <a:pt x="6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3"/>
            <p:cNvSpPr/>
            <p:nvPr/>
          </p:nvSpPr>
          <p:spPr>
            <a:xfrm>
              <a:off x="3523853" y="1592451"/>
              <a:ext cx="79747" cy="41237"/>
            </a:xfrm>
            <a:custGeom>
              <a:avLst/>
              <a:gdLst/>
              <a:ahLst/>
              <a:cxnLst/>
              <a:rect l="l" t="t" r="r" b="b"/>
              <a:pathLst>
                <a:path w="731" h="378" extrusionOk="0">
                  <a:moveTo>
                    <a:pt x="94" y="0"/>
                  </a:moveTo>
                  <a:cubicBezTo>
                    <a:pt x="45" y="0"/>
                    <a:pt x="1" y="40"/>
                    <a:pt x="1" y="89"/>
                  </a:cubicBezTo>
                  <a:lnTo>
                    <a:pt x="1" y="284"/>
                  </a:lnTo>
                  <a:cubicBezTo>
                    <a:pt x="1" y="333"/>
                    <a:pt x="45" y="378"/>
                    <a:pt x="94" y="378"/>
                  </a:cubicBezTo>
                  <a:lnTo>
                    <a:pt x="642" y="378"/>
                  </a:lnTo>
                  <a:cubicBezTo>
                    <a:pt x="691" y="378"/>
                    <a:pt x="730" y="333"/>
                    <a:pt x="730" y="284"/>
                  </a:cubicBezTo>
                  <a:lnTo>
                    <a:pt x="730" y="89"/>
                  </a:lnTo>
                  <a:cubicBezTo>
                    <a:pt x="730" y="40"/>
                    <a:pt x="691" y="0"/>
                    <a:pt x="6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3"/>
            <p:cNvSpPr/>
            <p:nvPr/>
          </p:nvSpPr>
          <p:spPr>
            <a:xfrm>
              <a:off x="3704949" y="1529395"/>
              <a:ext cx="80292" cy="41237"/>
            </a:xfrm>
            <a:custGeom>
              <a:avLst/>
              <a:gdLst/>
              <a:ahLst/>
              <a:cxnLst/>
              <a:rect l="l" t="t" r="r" b="b"/>
              <a:pathLst>
                <a:path w="736" h="378" extrusionOk="0">
                  <a:moveTo>
                    <a:pt x="94" y="1"/>
                  </a:moveTo>
                  <a:cubicBezTo>
                    <a:pt x="45" y="1"/>
                    <a:pt x="1" y="45"/>
                    <a:pt x="1" y="94"/>
                  </a:cubicBezTo>
                  <a:lnTo>
                    <a:pt x="1" y="289"/>
                  </a:lnTo>
                  <a:cubicBezTo>
                    <a:pt x="1" y="338"/>
                    <a:pt x="45" y="378"/>
                    <a:pt x="94" y="378"/>
                  </a:cubicBezTo>
                  <a:lnTo>
                    <a:pt x="642" y="378"/>
                  </a:lnTo>
                  <a:cubicBezTo>
                    <a:pt x="691" y="378"/>
                    <a:pt x="735" y="338"/>
                    <a:pt x="735" y="289"/>
                  </a:cubicBezTo>
                  <a:lnTo>
                    <a:pt x="735" y="94"/>
                  </a:lnTo>
                  <a:cubicBezTo>
                    <a:pt x="735" y="45"/>
                    <a:pt x="691" y="1"/>
                    <a:pt x="6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3"/>
            <p:cNvSpPr/>
            <p:nvPr/>
          </p:nvSpPr>
          <p:spPr>
            <a:xfrm>
              <a:off x="3615164" y="1529395"/>
              <a:ext cx="79747" cy="41237"/>
            </a:xfrm>
            <a:custGeom>
              <a:avLst/>
              <a:gdLst/>
              <a:ahLst/>
              <a:cxnLst/>
              <a:rect l="l" t="t" r="r" b="b"/>
              <a:pathLst>
                <a:path w="731" h="378" extrusionOk="0">
                  <a:moveTo>
                    <a:pt x="89" y="1"/>
                  </a:moveTo>
                  <a:cubicBezTo>
                    <a:pt x="40" y="1"/>
                    <a:pt x="1" y="45"/>
                    <a:pt x="1" y="94"/>
                  </a:cubicBezTo>
                  <a:lnTo>
                    <a:pt x="1" y="289"/>
                  </a:lnTo>
                  <a:cubicBezTo>
                    <a:pt x="1" y="338"/>
                    <a:pt x="40" y="378"/>
                    <a:pt x="89" y="378"/>
                  </a:cubicBezTo>
                  <a:lnTo>
                    <a:pt x="638" y="378"/>
                  </a:lnTo>
                  <a:cubicBezTo>
                    <a:pt x="687" y="378"/>
                    <a:pt x="731" y="338"/>
                    <a:pt x="731" y="289"/>
                  </a:cubicBezTo>
                  <a:lnTo>
                    <a:pt x="731" y="94"/>
                  </a:lnTo>
                  <a:cubicBezTo>
                    <a:pt x="731" y="45"/>
                    <a:pt x="692" y="1"/>
                    <a:pt x="6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3"/>
            <p:cNvSpPr/>
            <p:nvPr/>
          </p:nvSpPr>
          <p:spPr>
            <a:xfrm>
              <a:off x="3523853" y="1529395"/>
              <a:ext cx="79747" cy="41237"/>
            </a:xfrm>
            <a:custGeom>
              <a:avLst/>
              <a:gdLst/>
              <a:ahLst/>
              <a:cxnLst/>
              <a:rect l="l" t="t" r="r" b="b"/>
              <a:pathLst>
                <a:path w="731" h="378" extrusionOk="0">
                  <a:moveTo>
                    <a:pt x="94" y="1"/>
                  </a:moveTo>
                  <a:cubicBezTo>
                    <a:pt x="45" y="1"/>
                    <a:pt x="1" y="45"/>
                    <a:pt x="1" y="94"/>
                  </a:cubicBezTo>
                  <a:lnTo>
                    <a:pt x="1" y="289"/>
                  </a:lnTo>
                  <a:cubicBezTo>
                    <a:pt x="1" y="338"/>
                    <a:pt x="45" y="378"/>
                    <a:pt x="94" y="378"/>
                  </a:cubicBezTo>
                  <a:lnTo>
                    <a:pt x="642" y="378"/>
                  </a:lnTo>
                  <a:cubicBezTo>
                    <a:pt x="691" y="378"/>
                    <a:pt x="730" y="338"/>
                    <a:pt x="730" y="289"/>
                  </a:cubicBezTo>
                  <a:lnTo>
                    <a:pt x="730" y="94"/>
                  </a:lnTo>
                  <a:cubicBezTo>
                    <a:pt x="730" y="45"/>
                    <a:pt x="691" y="1"/>
                    <a:pt x="6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8" name="Google Shape;2208;p43"/>
          <p:cNvSpPr/>
          <p:nvPr/>
        </p:nvSpPr>
        <p:spPr>
          <a:xfrm>
            <a:off x="203301" y="2524313"/>
            <a:ext cx="8229554" cy="764619"/>
          </a:xfrm>
          <a:custGeom>
            <a:avLst/>
            <a:gdLst/>
            <a:ahLst/>
            <a:cxnLst/>
            <a:rect l="l" t="t" r="r" b="b"/>
            <a:pathLst>
              <a:path w="97144" h="11014" extrusionOk="0">
                <a:moveTo>
                  <a:pt x="37933" y="0"/>
                </a:moveTo>
                <a:cubicBezTo>
                  <a:pt x="32278" y="0"/>
                  <a:pt x="29444" y="2453"/>
                  <a:pt x="26694" y="4834"/>
                </a:cubicBezTo>
                <a:cubicBezTo>
                  <a:pt x="24086" y="7084"/>
                  <a:pt x="21622" y="9228"/>
                  <a:pt x="16633" y="9228"/>
                </a:cubicBezTo>
                <a:cubicBezTo>
                  <a:pt x="11644" y="9228"/>
                  <a:pt x="9180" y="7084"/>
                  <a:pt x="6572" y="4834"/>
                </a:cubicBezTo>
                <a:cubicBezTo>
                  <a:pt x="5048" y="3513"/>
                  <a:pt x="3477" y="2143"/>
                  <a:pt x="1381" y="1203"/>
                </a:cubicBezTo>
                <a:cubicBezTo>
                  <a:pt x="1265" y="1149"/>
                  <a:pt x="1143" y="1124"/>
                  <a:pt x="1021" y="1124"/>
                </a:cubicBezTo>
                <a:cubicBezTo>
                  <a:pt x="682" y="1124"/>
                  <a:pt x="352" y="1322"/>
                  <a:pt x="202" y="1655"/>
                </a:cubicBezTo>
                <a:cubicBezTo>
                  <a:pt x="0" y="2108"/>
                  <a:pt x="202" y="2632"/>
                  <a:pt x="655" y="2834"/>
                </a:cubicBezTo>
                <a:cubicBezTo>
                  <a:pt x="2512" y="3667"/>
                  <a:pt x="3917" y="4882"/>
                  <a:pt x="5406" y="6180"/>
                </a:cubicBezTo>
                <a:cubicBezTo>
                  <a:pt x="8144" y="8549"/>
                  <a:pt x="10978" y="11014"/>
                  <a:pt x="16633" y="11014"/>
                </a:cubicBezTo>
                <a:cubicBezTo>
                  <a:pt x="22289" y="11014"/>
                  <a:pt x="25122" y="8549"/>
                  <a:pt x="27873" y="6180"/>
                </a:cubicBezTo>
                <a:cubicBezTo>
                  <a:pt x="30480" y="3917"/>
                  <a:pt x="32945" y="1786"/>
                  <a:pt x="37933" y="1786"/>
                </a:cubicBezTo>
                <a:cubicBezTo>
                  <a:pt x="42922" y="1786"/>
                  <a:pt x="45387" y="3917"/>
                  <a:pt x="47994" y="6180"/>
                </a:cubicBezTo>
                <a:cubicBezTo>
                  <a:pt x="50733" y="8549"/>
                  <a:pt x="53566" y="11014"/>
                  <a:pt x="59222" y="11014"/>
                </a:cubicBezTo>
                <a:cubicBezTo>
                  <a:pt x="64877" y="11014"/>
                  <a:pt x="67711" y="8549"/>
                  <a:pt x="70449" y="6180"/>
                </a:cubicBezTo>
                <a:cubicBezTo>
                  <a:pt x="73057" y="3917"/>
                  <a:pt x="75521" y="1786"/>
                  <a:pt x="80510" y="1786"/>
                </a:cubicBezTo>
                <a:cubicBezTo>
                  <a:pt x="85499" y="1786"/>
                  <a:pt x="87963" y="3917"/>
                  <a:pt x="90571" y="6180"/>
                </a:cubicBezTo>
                <a:cubicBezTo>
                  <a:pt x="92095" y="7501"/>
                  <a:pt x="93678" y="8858"/>
                  <a:pt x="95762" y="9799"/>
                </a:cubicBezTo>
                <a:cubicBezTo>
                  <a:pt x="95884" y="9854"/>
                  <a:pt x="96012" y="9880"/>
                  <a:pt x="96138" y="9880"/>
                </a:cubicBezTo>
                <a:cubicBezTo>
                  <a:pt x="96479" y="9880"/>
                  <a:pt x="96805" y="9689"/>
                  <a:pt x="96953" y="9359"/>
                </a:cubicBezTo>
                <a:cubicBezTo>
                  <a:pt x="97143" y="8906"/>
                  <a:pt x="96953" y="8382"/>
                  <a:pt x="96500" y="8180"/>
                </a:cubicBezTo>
                <a:cubicBezTo>
                  <a:pt x="94643" y="7346"/>
                  <a:pt x="93238" y="6120"/>
                  <a:pt x="91750" y="4834"/>
                </a:cubicBezTo>
                <a:cubicBezTo>
                  <a:pt x="88999" y="2453"/>
                  <a:pt x="86166" y="0"/>
                  <a:pt x="80510" y="0"/>
                </a:cubicBezTo>
                <a:cubicBezTo>
                  <a:pt x="74855" y="0"/>
                  <a:pt x="72021" y="2453"/>
                  <a:pt x="69283" y="4834"/>
                </a:cubicBezTo>
                <a:cubicBezTo>
                  <a:pt x="66675" y="7084"/>
                  <a:pt x="64210" y="9228"/>
                  <a:pt x="59222" y="9228"/>
                </a:cubicBezTo>
                <a:cubicBezTo>
                  <a:pt x="54233" y="9228"/>
                  <a:pt x="51768" y="7084"/>
                  <a:pt x="49161" y="4834"/>
                </a:cubicBezTo>
                <a:cubicBezTo>
                  <a:pt x="46423" y="2453"/>
                  <a:pt x="43589" y="0"/>
                  <a:pt x="379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3"/>
          <p:cNvSpPr txBox="1"/>
          <p:nvPr/>
        </p:nvSpPr>
        <p:spPr>
          <a:xfrm>
            <a:off x="4411114" y="1997206"/>
            <a:ext cx="1668000" cy="676200"/>
          </a:xfrm>
          <a:prstGeom prst="rect">
            <a:avLst/>
          </a:prstGeom>
          <a:noFill/>
          <a:ln>
            <a:noFill/>
          </a:ln>
        </p:spPr>
        <p:txBody>
          <a:bodyPr spcFirstLastPara="1" wrap="square" lIns="91425" tIns="0" rIns="91425" bIns="91425" anchor="ctr" anchorCtr="0">
            <a:noAutofit/>
          </a:bodyPr>
          <a:lstStyle/>
          <a:p>
            <a:pPr marL="0" lvl="0" indent="0" algn="ctr" rtl="0">
              <a:spcBef>
                <a:spcPts val="0"/>
              </a:spcBef>
              <a:spcAft>
                <a:spcPts val="0"/>
              </a:spcAft>
              <a:buNone/>
            </a:pPr>
            <a:endParaRPr sz="1200" dirty="0">
              <a:solidFill>
                <a:schemeClr val="dk1"/>
              </a:solidFill>
              <a:latin typeface="Roboto"/>
              <a:ea typeface="Roboto"/>
              <a:cs typeface="Roboto"/>
              <a:sym typeface="Roboto"/>
            </a:endParaRPr>
          </a:p>
        </p:txBody>
      </p:sp>
      <p:sp>
        <p:nvSpPr>
          <p:cNvPr id="2214" name="Google Shape;2214;p43"/>
          <p:cNvSpPr txBox="1"/>
          <p:nvPr/>
        </p:nvSpPr>
        <p:spPr>
          <a:xfrm>
            <a:off x="4411113" y="1626502"/>
            <a:ext cx="1668000" cy="31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accent3"/>
              </a:solidFill>
              <a:latin typeface="Fira Sans Extra Condensed Medium"/>
              <a:ea typeface="Fira Sans Extra Condensed Medium"/>
              <a:cs typeface="Fira Sans Extra Condensed Medium"/>
              <a:sym typeface="Fira Sans Extra Condensed Medium"/>
            </a:endParaRPr>
          </a:p>
        </p:txBody>
      </p:sp>
      <p:sp>
        <p:nvSpPr>
          <p:cNvPr id="2215" name="Google Shape;2215;p43"/>
          <p:cNvSpPr/>
          <p:nvPr/>
        </p:nvSpPr>
        <p:spPr>
          <a:xfrm>
            <a:off x="593337" y="3434126"/>
            <a:ext cx="899368" cy="274497"/>
          </a:xfrm>
          <a:custGeom>
            <a:avLst/>
            <a:gdLst/>
            <a:ahLst/>
            <a:cxnLst/>
            <a:rect l="l" t="t" r="r" b="b"/>
            <a:pathLst>
              <a:path w="12955" h="3954" extrusionOk="0">
                <a:moveTo>
                  <a:pt x="1977" y="1"/>
                </a:moveTo>
                <a:cubicBezTo>
                  <a:pt x="882" y="1"/>
                  <a:pt x="1" y="882"/>
                  <a:pt x="1" y="1977"/>
                </a:cubicBezTo>
                <a:cubicBezTo>
                  <a:pt x="1" y="3073"/>
                  <a:pt x="882" y="3954"/>
                  <a:pt x="1977" y="3954"/>
                </a:cubicBezTo>
                <a:lnTo>
                  <a:pt x="10967" y="3954"/>
                </a:lnTo>
                <a:cubicBezTo>
                  <a:pt x="12062" y="3954"/>
                  <a:pt x="12955" y="3073"/>
                  <a:pt x="12955" y="1977"/>
                </a:cubicBezTo>
                <a:cubicBezTo>
                  <a:pt x="12955" y="882"/>
                  <a:pt x="12062" y="1"/>
                  <a:pt x="109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vi-VN" sz="1600" dirty="0">
                <a:solidFill>
                  <a:schemeClr val="lt1"/>
                </a:solidFill>
                <a:latin typeface="Fira Sans Extra Condensed Medium"/>
                <a:sym typeface="Fira Sans Extra Condensed Medium"/>
              </a:rPr>
              <a:t>PHẦN 1</a:t>
            </a:r>
            <a:endParaRPr dirty="0"/>
          </a:p>
        </p:txBody>
      </p:sp>
      <p:sp>
        <p:nvSpPr>
          <p:cNvPr id="2216" name="Google Shape;2216;p43"/>
          <p:cNvSpPr/>
          <p:nvPr/>
        </p:nvSpPr>
        <p:spPr>
          <a:xfrm>
            <a:off x="1023790" y="2630192"/>
            <a:ext cx="74421" cy="415841"/>
          </a:xfrm>
          <a:custGeom>
            <a:avLst/>
            <a:gdLst/>
            <a:ahLst/>
            <a:cxnLst/>
            <a:rect l="l" t="t" r="r" b="b"/>
            <a:pathLst>
              <a:path w="1072" h="5990" extrusionOk="0">
                <a:moveTo>
                  <a:pt x="0" y="1"/>
                </a:moveTo>
                <a:lnTo>
                  <a:pt x="0" y="5990"/>
                </a:lnTo>
                <a:lnTo>
                  <a:pt x="1072" y="5990"/>
                </a:lnTo>
                <a:lnTo>
                  <a:pt x="1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3"/>
          <p:cNvSpPr/>
          <p:nvPr/>
        </p:nvSpPr>
        <p:spPr>
          <a:xfrm>
            <a:off x="904523" y="3001708"/>
            <a:ext cx="276996" cy="276926"/>
          </a:xfrm>
          <a:custGeom>
            <a:avLst/>
            <a:gdLst/>
            <a:ahLst/>
            <a:cxnLst/>
            <a:rect l="l" t="t" r="r" b="b"/>
            <a:pathLst>
              <a:path w="3990" h="3989" extrusionOk="0">
                <a:moveTo>
                  <a:pt x="2001" y="0"/>
                </a:moveTo>
                <a:cubicBezTo>
                  <a:pt x="894" y="0"/>
                  <a:pt x="1" y="893"/>
                  <a:pt x="1" y="2001"/>
                </a:cubicBezTo>
                <a:cubicBezTo>
                  <a:pt x="1" y="3096"/>
                  <a:pt x="894" y="3989"/>
                  <a:pt x="2001" y="3989"/>
                </a:cubicBezTo>
                <a:cubicBezTo>
                  <a:pt x="3096" y="3989"/>
                  <a:pt x="3989" y="3096"/>
                  <a:pt x="3989" y="2001"/>
                </a:cubicBezTo>
                <a:cubicBezTo>
                  <a:pt x="3989" y="893"/>
                  <a:pt x="3096" y="0"/>
                  <a:pt x="20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8" name="Google Shape;2218;p43"/>
          <p:cNvSpPr/>
          <p:nvPr/>
        </p:nvSpPr>
        <p:spPr>
          <a:xfrm>
            <a:off x="1479452" y="3152437"/>
            <a:ext cx="148842" cy="148911"/>
          </a:xfrm>
          <a:custGeom>
            <a:avLst/>
            <a:gdLst/>
            <a:ahLst/>
            <a:cxnLst/>
            <a:rect l="l" t="t" r="r" b="b"/>
            <a:pathLst>
              <a:path w="2144" h="2145" extrusionOk="0">
                <a:moveTo>
                  <a:pt x="1072" y="1"/>
                </a:moveTo>
                <a:cubicBezTo>
                  <a:pt x="477" y="1"/>
                  <a:pt x="0" y="477"/>
                  <a:pt x="0" y="1073"/>
                </a:cubicBezTo>
                <a:cubicBezTo>
                  <a:pt x="0" y="1656"/>
                  <a:pt x="477" y="2144"/>
                  <a:pt x="1072" y="2144"/>
                </a:cubicBezTo>
                <a:cubicBezTo>
                  <a:pt x="1655" y="2144"/>
                  <a:pt x="2143" y="1656"/>
                  <a:pt x="2143" y="1073"/>
                </a:cubicBezTo>
                <a:cubicBezTo>
                  <a:pt x="2143" y="477"/>
                  <a:pt x="1655"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3"/>
          <p:cNvSpPr txBox="1"/>
          <p:nvPr/>
        </p:nvSpPr>
        <p:spPr>
          <a:xfrm>
            <a:off x="221182" y="2209220"/>
            <a:ext cx="1668000" cy="31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000" dirty="0">
                <a:solidFill>
                  <a:schemeClr val="accent1"/>
                </a:solidFill>
                <a:latin typeface="Fira Sans Extra Condensed Medium"/>
                <a:ea typeface="Fira Sans Extra Condensed Medium"/>
                <a:cs typeface="Fira Sans Extra Condensed Medium"/>
                <a:sym typeface="Fira Sans Extra Condensed Medium"/>
              </a:rPr>
              <a:t>GIỚI THIỆU </a:t>
            </a:r>
            <a:endParaRPr sz="2000"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2221" name="Google Shape;2221;p43"/>
          <p:cNvSpPr/>
          <p:nvPr/>
        </p:nvSpPr>
        <p:spPr>
          <a:xfrm>
            <a:off x="2838803" y="2794354"/>
            <a:ext cx="74490" cy="415008"/>
          </a:xfrm>
          <a:custGeom>
            <a:avLst/>
            <a:gdLst/>
            <a:ahLst/>
            <a:cxnLst/>
            <a:rect l="l" t="t" r="r" b="b"/>
            <a:pathLst>
              <a:path w="1073" h="5978" extrusionOk="0">
                <a:moveTo>
                  <a:pt x="1" y="0"/>
                </a:moveTo>
                <a:lnTo>
                  <a:pt x="1" y="5977"/>
                </a:lnTo>
                <a:lnTo>
                  <a:pt x="1072" y="5977"/>
                </a:lnTo>
                <a:lnTo>
                  <a:pt x="10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3"/>
          <p:cNvSpPr/>
          <p:nvPr/>
        </p:nvSpPr>
        <p:spPr>
          <a:xfrm>
            <a:off x="2723968" y="2534908"/>
            <a:ext cx="276926" cy="276996"/>
          </a:xfrm>
          <a:custGeom>
            <a:avLst/>
            <a:gdLst/>
            <a:ahLst/>
            <a:cxnLst/>
            <a:rect l="l" t="t" r="r" b="b"/>
            <a:pathLst>
              <a:path w="3989" h="3990" extrusionOk="0">
                <a:moveTo>
                  <a:pt x="2001" y="1"/>
                </a:moveTo>
                <a:cubicBezTo>
                  <a:pt x="893" y="1"/>
                  <a:pt x="0" y="894"/>
                  <a:pt x="0" y="2001"/>
                </a:cubicBezTo>
                <a:cubicBezTo>
                  <a:pt x="0" y="3097"/>
                  <a:pt x="893" y="3990"/>
                  <a:pt x="2001" y="3990"/>
                </a:cubicBezTo>
                <a:cubicBezTo>
                  <a:pt x="3096" y="3990"/>
                  <a:pt x="3989" y="3097"/>
                  <a:pt x="3989" y="2001"/>
                </a:cubicBezTo>
                <a:cubicBezTo>
                  <a:pt x="3989" y="894"/>
                  <a:pt x="3096" y="1"/>
                  <a:pt x="20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3" name="Google Shape;2223;p43"/>
          <p:cNvSpPr/>
          <p:nvPr/>
        </p:nvSpPr>
        <p:spPr>
          <a:xfrm>
            <a:off x="3322952" y="2511881"/>
            <a:ext cx="148009" cy="148842"/>
          </a:xfrm>
          <a:custGeom>
            <a:avLst/>
            <a:gdLst/>
            <a:ahLst/>
            <a:cxnLst/>
            <a:rect l="l" t="t" r="r" b="b"/>
            <a:pathLst>
              <a:path w="2132" h="2144" extrusionOk="0">
                <a:moveTo>
                  <a:pt x="1072" y="1"/>
                </a:moveTo>
                <a:cubicBezTo>
                  <a:pt x="476" y="1"/>
                  <a:pt x="0" y="477"/>
                  <a:pt x="0" y="1072"/>
                </a:cubicBezTo>
                <a:cubicBezTo>
                  <a:pt x="0" y="1656"/>
                  <a:pt x="476" y="2144"/>
                  <a:pt x="1072" y="2144"/>
                </a:cubicBezTo>
                <a:cubicBezTo>
                  <a:pt x="1655" y="2144"/>
                  <a:pt x="2131" y="1656"/>
                  <a:pt x="2131" y="1072"/>
                </a:cubicBezTo>
                <a:cubicBezTo>
                  <a:pt x="2131" y="477"/>
                  <a:pt x="1655"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4" name="Google Shape;2224;p43"/>
          <p:cNvSpPr/>
          <p:nvPr/>
        </p:nvSpPr>
        <p:spPr>
          <a:xfrm>
            <a:off x="2379651" y="2054163"/>
            <a:ext cx="899368" cy="274497"/>
          </a:xfrm>
          <a:custGeom>
            <a:avLst/>
            <a:gdLst/>
            <a:ahLst/>
            <a:cxnLst/>
            <a:rect l="l" t="t" r="r" b="b"/>
            <a:pathLst>
              <a:path w="12955" h="3954" extrusionOk="0">
                <a:moveTo>
                  <a:pt x="1977" y="1"/>
                </a:moveTo>
                <a:cubicBezTo>
                  <a:pt x="882" y="1"/>
                  <a:pt x="1" y="882"/>
                  <a:pt x="1" y="1977"/>
                </a:cubicBezTo>
                <a:cubicBezTo>
                  <a:pt x="1" y="3073"/>
                  <a:pt x="882" y="3954"/>
                  <a:pt x="1977" y="3954"/>
                </a:cubicBezTo>
                <a:lnTo>
                  <a:pt x="10967" y="3954"/>
                </a:lnTo>
                <a:cubicBezTo>
                  <a:pt x="12062" y="3954"/>
                  <a:pt x="12955" y="3073"/>
                  <a:pt x="12955" y="1977"/>
                </a:cubicBezTo>
                <a:cubicBezTo>
                  <a:pt x="12955" y="882"/>
                  <a:pt x="12062" y="1"/>
                  <a:pt x="10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600" dirty="0">
                <a:solidFill>
                  <a:schemeClr val="lt1"/>
                </a:solidFill>
                <a:latin typeface="Fira Sans Extra Condensed Medium"/>
                <a:sym typeface="Fira Sans Extra Condensed Medium"/>
              </a:rPr>
              <a:t>PHẦN 2</a:t>
            </a:r>
            <a:endParaRPr dirty="0"/>
          </a:p>
        </p:txBody>
      </p:sp>
      <p:sp>
        <p:nvSpPr>
          <p:cNvPr id="2226" name="Google Shape;2226;p43"/>
          <p:cNvSpPr txBox="1"/>
          <p:nvPr/>
        </p:nvSpPr>
        <p:spPr>
          <a:xfrm>
            <a:off x="2042048" y="3515876"/>
            <a:ext cx="1668000" cy="31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000" dirty="0">
                <a:solidFill>
                  <a:schemeClr val="accent2"/>
                </a:solidFill>
                <a:latin typeface="Fira Sans Extra Condensed Medium"/>
                <a:ea typeface="Fira Sans Extra Condensed Medium"/>
                <a:cs typeface="Fira Sans Extra Condensed Medium"/>
                <a:sym typeface="Fira Sans Extra Condensed Medium"/>
              </a:rPr>
              <a:t>QUY TRÌNH THỰC  HIỆN</a:t>
            </a:r>
            <a:endParaRPr sz="2000" dirty="0">
              <a:solidFill>
                <a:schemeClr val="accent2"/>
              </a:solidFill>
              <a:latin typeface="Fira Sans Extra Condensed Medium"/>
              <a:ea typeface="Fira Sans Extra Condensed Medium"/>
              <a:cs typeface="Fira Sans Extra Condensed Medium"/>
              <a:sym typeface="Fira Sans Extra Condensed Medium"/>
            </a:endParaRPr>
          </a:p>
        </p:txBody>
      </p:sp>
      <p:sp>
        <p:nvSpPr>
          <p:cNvPr id="2227" name="Google Shape;2227;p43"/>
          <p:cNvSpPr/>
          <p:nvPr/>
        </p:nvSpPr>
        <p:spPr>
          <a:xfrm>
            <a:off x="7052879" y="2586301"/>
            <a:ext cx="74421" cy="415008"/>
          </a:xfrm>
          <a:custGeom>
            <a:avLst/>
            <a:gdLst/>
            <a:ahLst/>
            <a:cxnLst/>
            <a:rect l="l" t="t" r="r" b="b"/>
            <a:pathLst>
              <a:path w="1072" h="5978" extrusionOk="0">
                <a:moveTo>
                  <a:pt x="0" y="0"/>
                </a:moveTo>
                <a:lnTo>
                  <a:pt x="0" y="5977"/>
                </a:lnTo>
                <a:lnTo>
                  <a:pt x="1072" y="5977"/>
                </a:lnTo>
                <a:lnTo>
                  <a:pt x="107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3"/>
          <p:cNvSpPr/>
          <p:nvPr/>
        </p:nvSpPr>
        <p:spPr>
          <a:xfrm>
            <a:off x="6951175" y="2447388"/>
            <a:ext cx="277829" cy="276996"/>
          </a:xfrm>
          <a:custGeom>
            <a:avLst/>
            <a:gdLst/>
            <a:ahLst/>
            <a:cxnLst/>
            <a:rect l="l" t="t" r="r" b="b"/>
            <a:pathLst>
              <a:path w="4002" h="3990" extrusionOk="0">
                <a:moveTo>
                  <a:pt x="2001" y="1"/>
                </a:moveTo>
                <a:cubicBezTo>
                  <a:pt x="906" y="1"/>
                  <a:pt x="1" y="894"/>
                  <a:pt x="1" y="2001"/>
                </a:cubicBezTo>
                <a:cubicBezTo>
                  <a:pt x="1" y="3097"/>
                  <a:pt x="894" y="3990"/>
                  <a:pt x="2001" y="3990"/>
                </a:cubicBezTo>
                <a:cubicBezTo>
                  <a:pt x="3109" y="3990"/>
                  <a:pt x="4001" y="3097"/>
                  <a:pt x="4001" y="2001"/>
                </a:cubicBezTo>
                <a:cubicBezTo>
                  <a:pt x="4001" y="894"/>
                  <a:pt x="3109" y="1"/>
                  <a:pt x="20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3"/>
          <p:cNvSpPr/>
          <p:nvPr/>
        </p:nvSpPr>
        <p:spPr>
          <a:xfrm>
            <a:off x="7015668" y="2511881"/>
            <a:ext cx="148842" cy="148842"/>
          </a:xfrm>
          <a:custGeom>
            <a:avLst/>
            <a:gdLst/>
            <a:ahLst/>
            <a:cxnLst/>
            <a:rect l="l" t="t" r="r" b="b"/>
            <a:pathLst>
              <a:path w="2144" h="2144" extrusionOk="0">
                <a:moveTo>
                  <a:pt x="1072" y="1"/>
                </a:moveTo>
                <a:cubicBezTo>
                  <a:pt x="477" y="1"/>
                  <a:pt x="1" y="477"/>
                  <a:pt x="1" y="1072"/>
                </a:cubicBezTo>
                <a:cubicBezTo>
                  <a:pt x="1" y="1656"/>
                  <a:pt x="477" y="2144"/>
                  <a:pt x="1072" y="2144"/>
                </a:cubicBezTo>
                <a:cubicBezTo>
                  <a:pt x="1668" y="2144"/>
                  <a:pt x="2144" y="1656"/>
                  <a:pt x="2144" y="1072"/>
                </a:cubicBezTo>
                <a:cubicBezTo>
                  <a:pt x="2144" y="477"/>
                  <a:pt x="1668" y="1"/>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3"/>
          <p:cNvSpPr/>
          <p:nvPr/>
        </p:nvSpPr>
        <p:spPr>
          <a:xfrm>
            <a:off x="6641282" y="2054163"/>
            <a:ext cx="899368" cy="274497"/>
          </a:xfrm>
          <a:custGeom>
            <a:avLst/>
            <a:gdLst/>
            <a:ahLst/>
            <a:cxnLst/>
            <a:rect l="l" t="t" r="r" b="b"/>
            <a:pathLst>
              <a:path w="12955" h="3954" extrusionOk="0">
                <a:moveTo>
                  <a:pt x="1977" y="1"/>
                </a:moveTo>
                <a:cubicBezTo>
                  <a:pt x="882" y="1"/>
                  <a:pt x="1" y="882"/>
                  <a:pt x="1" y="1977"/>
                </a:cubicBezTo>
                <a:cubicBezTo>
                  <a:pt x="1" y="3073"/>
                  <a:pt x="882" y="3954"/>
                  <a:pt x="1977" y="3954"/>
                </a:cubicBezTo>
                <a:lnTo>
                  <a:pt x="10967" y="3954"/>
                </a:lnTo>
                <a:cubicBezTo>
                  <a:pt x="12062" y="3954"/>
                  <a:pt x="12955" y="3073"/>
                  <a:pt x="12955" y="1977"/>
                </a:cubicBezTo>
                <a:cubicBezTo>
                  <a:pt x="12955" y="882"/>
                  <a:pt x="12062" y="1"/>
                  <a:pt x="109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vi-VN" sz="1600" dirty="0">
                <a:solidFill>
                  <a:schemeClr val="lt1"/>
                </a:solidFill>
                <a:latin typeface="Fira Sans Extra Condensed Medium"/>
                <a:sym typeface="Fira Sans Extra Condensed Medium"/>
              </a:rPr>
              <a:t>PHẦN 3</a:t>
            </a:r>
            <a:endParaRPr dirty="0"/>
          </a:p>
        </p:txBody>
      </p:sp>
      <p:sp>
        <p:nvSpPr>
          <p:cNvPr id="2232" name="Google Shape;2232;p43"/>
          <p:cNvSpPr txBox="1"/>
          <p:nvPr/>
        </p:nvSpPr>
        <p:spPr>
          <a:xfrm>
            <a:off x="6255575" y="3202076"/>
            <a:ext cx="1668000" cy="31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2000" dirty="0">
                <a:solidFill>
                  <a:schemeClr val="accent4"/>
                </a:solidFill>
                <a:latin typeface="Fira Sans Extra Condensed Medium"/>
                <a:ea typeface="Fira Sans Extra Condensed Medium"/>
                <a:cs typeface="Fira Sans Extra Condensed Medium"/>
                <a:sym typeface="Fira Sans Extra Condensed Medium"/>
              </a:rPr>
              <a:t>TỔNG KẾT</a:t>
            </a:r>
            <a:endParaRPr sz="2000" dirty="0">
              <a:solidFill>
                <a:schemeClr val="accent4"/>
              </a:solidFill>
              <a:latin typeface="Fira Sans Extra Condensed Medium"/>
              <a:ea typeface="Fira Sans Extra Condensed Medium"/>
              <a:cs typeface="Fira Sans Extra Condensed Medium"/>
              <a:sym typeface="Fira Sans Extra Condensed Medium"/>
            </a:endParaRPr>
          </a:p>
        </p:txBody>
      </p:sp>
      <p:grpSp>
        <p:nvGrpSpPr>
          <p:cNvPr id="2233" name="Google Shape;2233;p43"/>
          <p:cNvGrpSpPr/>
          <p:nvPr/>
        </p:nvGrpSpPr>
        <p:grpSpPr>
          <a:xfrm>
            <a:off x="6912613" y="1270641"/>
            <a:ext cx="353924" cy="615778"/>
            <a:chOff x="7085359" y="921641"/>
            <a:chExt cx="516226" cy="898159"/>
          </a:xfrm>
        </p:grpSpPr>
        <p:sp>
          <p:nvSpPr>
            <p:cNvPr id="2234" name="Google Shape;2234;p43"/>
            <p:cNvSpPr/>
            <p:nvPr/>
          </p:nvSpPr>
          <p:spPr>
            <a:xfrm>
              <a:off x="7085359" y="921641"/>
              <a:ext cx="516226" cy="898159"/>
            </a:xfrm>
            <a:custGeom>
              <a:avLst/>
              <a:gdLst/>
              <a:ahLst/>
              <a:cxnLst/>
              <a:rect l="l" t="t" r="r" b="b"/>
              <a:pathLst>
                <a:path w="4732" h="8233" extrusionOk="0">
                  <a:moveTo>
                    <a:pt x="269" y="0"/>
                  </a:moveTo>
                  <a:cubicBezTo>
                    <a:pt x="123" y="0"/>
                    <a:pt x="0" y="123"/>
                    <a:pt x="0" y="275"/>
                  </a:cubicBezTo>
                  <a:lnTo>
                    <a:pt x="0" y="7959"/>
                  </a:lnTo>
                  <a:cubicBezTo>
                    <a:pt x="0" y="8110"/>
                    <a:pt x="123" y="8233"/>
                    <a:pt x="269" y="8233"/>
                  </a:cubicBezTo>
                  <a:lnTo>
                    <a:pt x="4462" y="8233"/>
                  </a:lnTo>
                  <a:cubicBezTo>
                    <a:pt x="4613" y="8233"/>
                    <a:pt x="4731" y="8110"/>
                    <a:pt x="4731" y="7959"/>
                  </a:cubicBezTo>
                  <a:lnTo>
                    <a:pt x="4731" y="275"/>
                  </a:lnTo>
                  <a:cubicBezTo>
                    <a:pt x="4731" y="123"/>
                    <a:pt x="4613" y="0"/>
                    <a:pt x="44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3"/>
            <p:cNvSpPr/>
            <p:nvPr/>
          </p:nvSpPr>
          <p:spPr>
            <a:xfrm>
              <a:off x="7114705" y="992661"/>
              <a:ext cx="455352" cy="723501"/>
            </a:xfrm>
            <a:custGeom>
              <a:avLst/>
              <a:gdLst/>
              <a:ahLst/>
              <a:cxnLst/>
              <a:rect l="l" t="t" r="r" b="b"/>
              <a:pathLst>
                <a:path w="4174" h="6632" extrusionOk="0">
                  <a:moveTo>
                    <a:pt x="128" y="1"/>
                  </a:moveTo>
                  <a:cubicBezTo>
                    <a:pt x="59" y="1"/>
                    <a:pt x="0" y="59"/>
                    <a:pt x="0" y="128"/>
                  </a:cubicBezTo>
                  <a:lnTo>
                    <a:pt x="0" y="6504"/>
                  </a:lnTo>
                  <a:cubicBezTo>
                    <a:pt x="0" y="6573"/>
                    <a:pt x="59" y="6632"/>
                    <a:pt x="128" y="6632"/>
                  </a:cubicBezTo>
                  <a:lnTo>
                    <a:pt x="4046" y="6632"/>
                  </a:lnTo>
                  <a:cubicBezTo>
                    <a:pt x="4119" y="6632"/>
                    <a:pt x="4173" y="6573"/>
                    <a:pt x="4173" y="6504"/>
                  </a:cubicBezTo>
                  <a:lnTo>
                    <a:pt x="4173" y="128"/>
                  </a:lnTo>
                  <a:cubicBezTo>
                    <a:pt x="4173" y="59"/>
                    <a:pt x="4119" y="1"/>
                    <a:pt x="4046" y="1"/>
                  </a:cubicBezTo>
                  <a:close/>
                </a:path>
              </a:pathLst>
            </a:custGeom>
            <a:solidFill>
              <a:srgbClr val="FFFFFF">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6" name="Google Shape;2236;p43"/>
          <p:cNvSpPr/>
          <p:nvPr/>
        </p:nvSpPr>
        <p:spPr>
          <a:xfrm>
            <a:off x="6711351" y="957423"/>
            <a:ext cx="164075" cy="7636"/>
          </a:xfrm>
          <a:custGeom>
            <a:avLst/>
            <a:gdLst/>
            <a:ahLst/>
            <a:cxnLst/>
            <a:rect l="l" t="t" r="r" b="b"/>
            <a:pathLst>
              <a:path w="1504" h="70" extrusionOk="0">
                <a:moveTo>
                  <a:pt x="30" y="0"/>
                </a:moveTo>
                <a:cubicBezTo>
                  <a:pt x="15" y="0"/>
                  <a:pt x="0" y="15"/>
                  <a:pt x="0" y="35"/>
                </a:cubicBezTo>
                <a:cubicBezTo>
                  <a:pt x="0" y="54"/>
                  <a:pt x="15" y="69"/>
                  <a:pt x="30" y="69"/>
                </a:cubicBezTo>
                <a:lnTo>
                  <a:pt x="1469" y="69"/>
                </a:lnTo>
                <a:cubicBezTo>
                  <a:pt x="1489" y="69"/>
                  <a:pt x="1504" y="54"/>
                  <a:pt x="1504" y="35"/>
                </a:cubicBezTo>
                <a:cubicBezTo>
                  <a:pt x="1504" y="15"/>
                  <a:pt x="1489" y="0"/>
                  <a:pt x="14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2221;p43">
            <a:extLst>
              <a:ext uri="{FF2B5EF4-FFF2-40B4-BE49-F238E27FC236}">
                <a16:creationId xmlns:a16="http://schemas.microsoft.com/office/drawing/2014/main" id="{02A0CCF1-46BA-BC91-D8BC-C87BFAD5CF0D}"/>
              </a:ext>
            </a:extLst>
          </p:cNvPr>
          <p:cNvSpPr/>
          <p:nvPr/>
        </p:nvSpPr>
        <p:spPr>
          <a:xfrm>
            <a:off x="3986660" y="2273788"/>
            <a:ext cx="74490" cy="415008"/>
          </a:xfrm>
          <a:custGeom>
            <a:avLst/>
            <a:gdLst/>
            <a:ahLst/>
            <a:cxnLst/>
            <a:rect l="l" t="t" r="r" b="b"/>
            <a:pathLst>
              <a:path w="1073" h="5978" extrusionOk="0">
                <a:moveTo>
                  <a:pt x="1" y="0"/>
                </a:moveTo>
                <a:lnTo>
                  <a:pt x="1" y="5977"/>
                </a:lnTo>
                <a:lnTo>
                  <a:pt x="1072" y="5977"/>
                </a:lnTo>
                <a:lnTo>
                  <a:pt x="10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221;p43">
            <a:extLst>
              <a:ext uri="{FF2B5EF4-FFF2-40B4-BE49-F238E27FC236}">
                <a16:creationId xmlns:a16="http://schemas.microsoft.com/office/drawing/2014/main" id="{957A0EA0-9553-8EC3-8F57-CDB74DE23A08}"/>
              </a:ext>
            </a:extLst>
          </p:cNvPr>
          <p:cNvSpPr/>
          <p:nvPr/>
        </p:nvSpPr>
        <p:spPr>
          <a:xfrm>
            <a:off x="4354365" y="3001309"/>
            <a:ext cx="74490" cy="415008"/>
          </a:xfrm>
          <a:custGeom>
            <a:avLst/>
            <a:gdLst/>
            <a:ahLst/>
            <a:cxnLst/>
            <a:rect l="l" t="t" r="r" b="b"/>
            <a:pathLst>
              <a:path w="1073" h="5978" extrusionOk="0">
                <a:moveTo>
                  <a:pt x="1" y="0"/>
                </a:moveTo>
                <a:lnTo>
                  <a:pt x="1" y="5977"/>
                </a:lnTo>
                <a:lnTo>
                  <a:pt x="1072" y="5977"/>
                </a:lnTo>
                <a:lnTo>
                  <a:pt x="10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221;p43">
            <a:extLst>
              <a:ext uri="{FF2B5EF4-FFF2-40B4-BE49-F238E27FC236}">
                <a16:creationId xmlns:a16="http://schemas.microsoft.com/office/drawing/2014/main" id="{21364B90-52A0-DADC-6DDE-30BCFF7B0A25}"/>
              </a:ext>
            </a:extLst>
          </p:cNvPr>
          <p:cNvSpPr/>
          <p:nvPr/>
        </p:nvSpPr>
        <p:spPr>
          <a:xfrm>
            <a:off x="5149207" y="2737429"/>
            <a:ext cx="74490" cy="415008"/>
          </a:xfrm>
          <a:custGeom>
            <a:avLst/>
            <a:gdLst/>
            <a:ahLst/>
            <a:cxnLst/>
            <a:rect l="l" t="t" r="r" b="b"/>
            <a:pathLst>
              <a:path w="1073" h="5978" extrusionOk="0">
                <a:moveTo>
                  <a:pt x="1" y="0"/>
                </a:moveTo>
                <a:lnTo>
                  <a:pt x="1" y="5977"/>
                </a:lnTo>
                <a:lnTo>
                  <a:pt x="1072" y="5977"/>
                </a:lnTo>
                <a:lnTo>
                  <a:pt x="10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21;p43">
            <a:extLst>
              <a:ext uri="{FF2B5EF4-FFF2-40B4-BE49-F238E27FC236}">
                <a16:creationId xmlns:a16="http://schemas.microsoft.com/office/drawing/2014/main" id="{139A59C8-5EFB-BD1B-5388-074AC592D467}"/>
              </a:ext>
            </a:extLst>
          </p:cNvPr>
          <p:cNvSpPr/>
          <p:nvPr/>
        </p:nvSpPr>
        <p:spPr>
          <a:xfrm>
            <a:off x="5800367" y="3151472"/>
            <a:ext cx="57994" cy="415008"/>
          </a:xfrm>
          <a:custGeom>
            <a:avLst/>
            <a:gdLst/>
            <a:ahLst/>
            <a:cxnLst/>
            <a:rect l="l" t="t" r="r" b="b"/>
            <a:pathLst>
              <a:path w="1073" h="5978" extrusionOk="0">
                <a:moveTo>
                  <a:pt x="1" y="0"/>
                </a:moveTo>
                <a:lnTo>
                  <a:pt x="1" y="5977"/>
                </a:lnTo>
                <a:lnTo>
                  <a:pt x="1072" y="5977"/>
                </a:lnTo>
                <a:lnTo>
                  <a:pt x="10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TextBox 5">
            <a:extLst>
              <a:ext uri="{FF2B5EF4-FFF2-40B4-BE49-F238E27FC236}">
                <a16:creationId xmlns:a16="http://schemas.microsoft.com/office/drawing/2014/main" id="{4C6887DC-6930-4371-E6B5-5DC16E672E87}"/>
              </a:ext>
            </a:extLst>
          </p:cNvPr>
          <p:cNvSpPr txBox="1"/>
          <p:nvPr/>
        </p:nvSpPr>
        <p:spPr>
          <a:xfrm>
            <a:off x="3624884" y="1734916"/>
            <a:ext cx="1081125" cy="523220"/>
          </a:xfrm>
          <a:prstGeom prst="rect">
            <a:avLst/>
          </a:prstGeom>
          <a:noFill/>
        </p:spPr>
        <p:txBody>
          <a:bodyPr wrap="square" rtlCol="0">
            <a:spAutoFit/>
          </a:bodyPr>
          <a:lstStyle/>
          <a:p>
            <a:r>
              <a:rPr lang="en-US" dirty="0"/>
              <a:t>Thu </a:t>
            </a:r>
            <a:r>
              <a:rPr lang="en-US" dirty="0" err="1"/>
              <a:t>thập</a:t>
            </a:r>
            <a:r>
              <a:rPr lang="en-US" dirty="0"/>
              <a:t> </a:t>
            </a:r>
            <a:r>
              <a:rPr lang="en-US" dirty="0" err="1"/>
              <a:t>dữ</a:t>
            </a:r>
            <a:r>
              <a:rPr lang="en-US" dirty="0"/>
              <a:t> </a:t>
            </a:r>
            <a:r>
              <a:rPr lang="en-US" dirty="0" err="1"/>
              <a:t>liệu</a:t>
            </a:r>
            <a:endParaRPr lang="en-US" dirty="0"/>
          </a:p>
        </p:txBody>
      </p:sp>
      <p:sp>
        <p:nvSpPr>
          <p:cNvPr id="7" name="TextBox 6">
            <a:extLst>
              <a:ext uri="{FF2B5EF4-FFF2-40B4-BE49-F238E27FC236}">
                <a16:creationId xmlns:a16="http://schemas.microsoft.com/office/drawing/2014/main" id="{B2E5710E-7E96-C7D3-181E-76BF440AEDAA}"/>
              </a:ext>
            </a:extLst>
          </p:cNvPr>
          <p:cNvSpPr txBox="1"/>
          <p:nvPr/>
        </p:nvSpPr>
        <p:spPr>
          <a:xfrm>
            <a:off x="4010945" y="3477460"/>
            <a:ext cx="835819" cy="523220"/>
          </a:xfrm>
          <a:prstGeom prst="rect">
            <a:avLst/>
          </a:prstGeom>
          <a:noFill/>
        </p:spPr>
        <p:txBody>
          <a:bodyPr wrap="square" rtlCol="0">
            <a:spAutoFit/>
          </a:bodyPr>
          <a:lstStyle/>
          <a:p>
            <a:r>
              <a:rPr lang="vi-VN" dirty="0"/>
              <a:t>Xử lý dữ liệu</a:t>
            </a:r>
            <a:endParaRPr lang="en-US" dirty="0"/>
          </a:p>
        </p:txBody>
      </p:sp>
      <p:sp>
        <p:nvSpPr>
          <p:cNvPr id="8" name="TextBox 7">
            <a:extLst>
              <a:ext uri="{FF2B5EF4-FFF2-40B4-BE49-F238E27FC236}">
                <a16:creationId xmlns:a16="http://schemas.microsoft.com/office/drawing/2014/main" id="{716E1780-D54F-B0C4-580C-0D80935C1A36}"/>
              </a:ext>
            </a:extLst>
          </p:cNvPr>
          <p:cNvSpPr txBox="1"/>
          <p:nvPr/>
        </p:nvSpPr>
        <p:spPr>
          <a:xfrm>
            <a:off x="4917487" y="2399177"/>
            <a:ext cx="840597" cy="307777"/>
          </a:xfrm>
          <a:prstGeom prst="rect">
            <a:avLst/>
          </a:prstGeom>
          <a:noFill/>
        </p:spPr>
        <p:txBody>
          <a:bodyPr wrap="square" rtlCol="0">
            <a:spAutoFit/>
          </a:bodyPr>
          <a:lstStyle/>
          <a:p>
            <a:r>
              <a:rPr lang="vi-VN" dirty="0"/>
              <a:t>EDA</a:t>
            </a:r>
            <a:endParaRPr lang="en-US" dirty="0"/>
          </a:p>
        </p:txBody>
      </p:sp>
      <p:sp>
        <p:nvSpPr>
          <p:cNvPr id="9" name="TextBox 8">
            <a:extLst>
              <a:ext uri="{FF2B5EF4-FFF2-40B4-BE49-F238E27FC236}">
                <a16:creationId xmlns:a16="http://schemas.microsoft.com/office/drawing/2014/main" id="{862D0A6B-82EE-8807-7A8E-8CC56FEF5876}"/>
              </a:ext>
            </a:extLst>
          </p:cNvPr>
          <p:cNvSpPr txBox="1"/>
          <p:nvPr/>
        </p:nvSpPr>
        <p:spPr>
          <a:xfrm>
            <a:off x="5429272" y="3568066"/>
            <a:ext cx="1299681" cy="523220"/>
          </a:xfrm>
          <a:prstGeom prst="rect">
            <a:avLst/>
          </a:prstGeom>
          <a:noFill/>
        </p:spPr>
        <p:txBody>
          <a:bodyPr wrap="square" rtlCol="0">
            <a:spAutoFit/>
          </a:bodyPr>
          <a:lstStyle/>
          <a:p>
            <a:r>
              <a:rPr lang="vi-VN" dirty="0"/>
              <a:t>Xây dựng </a:t>
            </a:r>
          </a:p>
          <a:p>
            <a:r>
              <a:rPr lang="vi-VN" dirty="0"/>
              <a:t>mô hình</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9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wipe(down)">
                                      <p:cBhvr>
                                        <p:cTn id="34" dur="500"/>
                                        <p:tgtEl>
                                          <p:spTgt spid="2"/>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23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23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2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22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2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5" grpId="0" animBg="1"/>
      <p:bldP spid="2216" grpId="0" animBg="1"/>
      <p:bldP spid="2217" grpId="0" animBg="1"/>
      <p:bldP spid="2220" grpId="0"/>
      <p:bldP spid="2221" grpId="0" animBg="1"/>
      <p:bldP spid="2222" grpId="0" animBg="1"/>
      <p:bldP spid="2224" grpId="0" animBg="1"/>
      <p:bldP spid="2226" grpId="0"/>
      <p:bldP spid="2227" grpId="0" animBg="1"/>
      <p:bldP spid="2228" grpId="0" animBg="1"/>
      <p:bldP spid="2230" grpId="0" animBg="1"/>
      <p:bldP spid="2232" grpId="0"/>
      <p:bldP spid="2" grpId="0" animBg="1"/>
      <p:bldP spid="3" grpId="0" animBg="1"/>
      <p:bldP spid="4" grpId="0" animBg="1"/>
      <p:bldP spid="5" grpId="0" animBg="1"/>
      <p:bldP spid="6" grpId="0"/>
      <p:bldP spid="7" grpId="0"/>
      <p:bldP spid="8"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64"/>
        <p:cNvGrpSpPr/>
        <p:nvPr/>
      </p:nvGrpSpPr>
      <p:grpSpPr>
        <a:xfrm>
          <a:off x="0" y="0"/>
          <a:ext cx="0" cy="0"/>
          <a:chOff x="0" y="0"/>
          <a:chExt cx="0" cy="0"/>
        </a:xfrm>
      </p:grpSpPr>
      <p:sp>
        <p:nvSpPr>
          <p:cNvPr id="4" name="TextBox 3">
            <a:extLst>
              <a:ext uri="{FF2B5EF4-FFF2-40B4-BE49-F238E27FC236}">
                <a16:creationId xmlns:a16="http://schemas.microsoft.com/office/drawing/2014/main" id="{29BA5CC1-6066-67D0-6918-DF3F9727D584}"/>
              </a:ext>
            </a:extLst>
          </p:cNvPr>
          <p:cNvSpPr txBox="1"/>
          <p:nvPr/>
        </p:nvSpPr>
        <p:spPr>
          <a:xfrm>
            <a:off x="413657" y="1481519"/>
            <a:ext cx="6499761" cy="2960875"/>
          </a:xfrm>
          <a:prstGeom prst="rect">
            <a:avLst/>
          </a:prstGeom>
          <a:noFill/>
        </p:spPr>
        <p:txBody>
          <a:bodyPr wrap="square" rtlCol="0">
            <a:spAutoFit/>
          </a:bodyPr>
          <a:lstStyle/>
          <a:p>
            <a:pPr marL="285750" indent="-285750">
              <a:lnSpc>
                <a:spcPct val="150000"/>
              </a:lnSpc>
              <a:buFontTx/>
              <a:buChar char="-"/>
            </a:pPr>
            <a:r>
              <a:rPr lang="vi-VN" dirty="0"/>
              <a:t>Áp dụng học máy để giải quyết là dự đoán giá điện thoại di động. Để có thể dự đoán được giá điện thoại, ta cần thu thập và tiền xử lý dữ liệu về các thông tin liên quan đến điện thoại như thương hiệu, mô hình, kích thước,</a:t>
            </a:r>
            <a:r>
              <a:rPr lang="en-US" dirty="0"/>
              <a:t> </a:t>
            </a:r>
            <a:r>
              <a:rPr lang="en-US" dirty="0" err="1"/>
              <a:t>số</a:t>
            </a:r>
            <a:r>
              <a:rPr lang="en-US" dirty="0"/>
              <a:t> </a:t>
            </a:r>
            <a:r>
              <a:rPr lang="en-US" dirty="0" err="1"/>
              <a:t>lượng</a:t>
            </a:r>
            <a:r>
              <a:rPr lang="en-US" dirty="0"/>
              <a:t>, </a:t>
            </a:r>
            <a:r>
              <a:rPr lang="vi-VN" dirty="0"/>
              <a:t>chất lượng camera, bộ nhớ, hệ điều hành, v.v.</a:t>
            </a:r>
            <a:endParaRPr lang="en-US" dirty="0"/>
          </a:p>
          <a:p>
            <a:pPr marL="285750" indent="-285750">
              <a:lnSpc>
                <a:spcPct val="150000"/>
              </a:lnSpc>
              <a:buFontTx/>
              <a:buChar char="-"/>
            </a:pPr>
            <a:r>
              <a:rPr lang="vi-VN" dirty="0"/>
              <a:t>Dữ liệu đầu vào sẽ bao gồm các thông tin trên và dữ liệu giá của các mẫu điện thoại đã được bán trên thị trường. Đầu ra sẽ là phân khúc giá điện thoại di động, được tính toán dựa trên mô hình học máy đã được huấn luyện từ dữ liệu đầu vào.</a:t>
            </a:r>
          </a:p>
          <a:p>
            <a:pPr marL="285750" indent="-285750">
              <a:lnSpc>
                <a:spcPct val="150000"/>
              </a:lnSpc>
              <a:buFontTx/>
              <a:buChar char="-"/>
            </a:pPr>
            <a:endParaRPr lang="vi-VN" dirty="0"/>
          </a:p>
        </p:txBody>
      </p:sp>
      <p:sp>
        <p:nvSpPr>
          <p:cNvPr id="2" name="Google Shape;202;p18">
            <a:extLst>
              <a:ext uri="{FF2B5EF4-FFF2-40B4-BE49-F238E27FC236}">
                <a16:creationId xmlns:a16="http://schemas.microsoft.com/office/drawing/2014/main" id="{8763E5B4-18D3-95F0-9139-BF5580B5E9C0}"/>
              </a:ext>
            </a:extLst>
          </p:cNvPr>
          <p:cNvSpPr txBox="1">
            <a:spLocks/>
          </p:cNvSpPr>
          <p:nvPr/>
        </p:nvSpPr>
        <p:spPr>
          <a:xfrm>
            <a:off x="2125800" y="186965"/>
            <a:ext cx="4892400" cy="387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600"/>
              <a:buFont typeface="Fira Sans Extra Condensed Medium"/>
              <a:buNone/>
              <a:defRPr sz="24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US" sz="4800" dirty="0" err="1"/>
              <a:t>Xây</a:t>
            </a:r>
            <a:r>
              <a:rPr lang="en-US" sz="4800" dirty="0"/>
              <a:t> </a:t>
            </a:r>
            <a:r>
              <a:rPr lang="en-US" sz="4800" dirty="0" err="1"/>
              <a:t>dựng</a:t>
            </a:r>
            <a:r>
              <a:rPr lang="en-US" sz="4800" dirty="0"/>
              <a:t> </a:t>
            </a:r>
            <a:r>
              <a:rPr lang="en-US" sz="4800" dirty="0" err="1"/>
              <a:t>mô</a:t>
            </a:r>
            <a:r>
              <a:rPr lang="en-US" sz="4800" dirty="0"/>
              <a:t> </a:t>
            </a:r>
            <a:r>
              <a:rPr lang="en-US" sz="4800" dirty="0" err="1"/>
              <a:t>hình</a:t>
            </a:r>
            <a:endParaRPr lang="en-US" sz="4800" dirty="0"/>
          </a:p>
        </p:txBody>
      </p:sp>
      <p:sp>
        <p:nvSpPr>
          <p:cNvPr id="8" name="TextBox 7">
            <a:extLst>
              <a:ext uri="{FF2B5EF4-FFF2-40B4-BE49-F238E27FC236}">
                <a16:creationId xmlns:a16="http://schemas.microsoft.com/office/drawing/2014/main" id="{759E88BB-F26D-B229-51D9-8AAFAB47920E}"/>
              </a:ext>
            </a:extLst>
          </p:cNvPr>
          <p:cNvSpPr txBox="1"/>
          <p:nvPr/>
        </p:nvSpPr>
        <p:spPr>
          <a:xfrm>
            <a:off x="356554" y="766582"/>
            <a:ext cx="2863284" cy="523220"/>
          </a:xfrm>
          <a:prstGeom prst="rect">
            <a:avLst/>
          </a:prstGeom>
          <a:noFill/>
        </p:spPr>
        <p:txBody>
          <a:bodyPr wrap="none" rtlCol="0">
            <a:spAutoFit/>
          </a:bodyPr>
          <a:lstStyle/>
          <a:p>
            <a:r>
              <a:rPr lang="en-US" sz="2800" dirty="0"/>
              <a:t>1. </a:t>
            </a:r>
            <a:r>
              <a:rPr lang="en-US" sz="2800" dirty="0" err="1"/>
              <a:t>Mô</a:t>
            </a:r>
            <a:r>
              <a:rPr lang="en-US" sz="2800" dirty="0"/>
              <a:t> </a:t>
            </a:r>
            <a:r>
              <a:rPr lang="en-US" sz="2800" dirty="0" err="1"/>
              <a:t>tả</a:t>
            </a:r>
            <a:r>
              <a:rPr lang="en-US" sz="2800" dirty="0"/>
              <a:t> </a:t>
            </a:r>
            <a:r>
              <a:rPr lang="en-US" sz="2800" dirty="0" err="1"/>
              <a:t>bài</a:t>
            </a:r>
            <a:r>
              <a:rPr lang="en-US" sz="2800" dirty="0"/>
              <a:t> </a:t>
            </a:r>
            <a:r>
              <a:rPr lang="en-US" sz="2800" dirty="0" err="1"/>
              <a:t>toán</a:t>
            </a:r>
            <a:endParaRPr 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64"/>
        <p:cNvGrpSpPr/>
        <p:nvPr/>
      </p:nvGrpSpPr>
      <p:grpSpPr>
        <a:xfrm>
          <a:off x="0" y="0"/>
          <a:ext cx="0" cy="0"/>
          <a:chOff x="0" y="0"/>
          <a:chExt cx="0" cy="0"/>
        </a:xfrm>
      </p:grpSpPr>
      <p:sp>
        <p:nvSpPr>
          <p:cNvPr id="3" name="TextBox 2">
            <a:extLst>
              <a:ext uri="{FF2B5EF4-FFF2-40B4-BE49-F238E27FC236}">
                <a16:creationId xmlns:a16="http://schemas.microsoft.com/office/drawing/2014/main" id="{377AB995-B774-18CA-A00E-6A844BFF334F}"/>
              </a:ext>
            </a:extLst>
          </p:cNvPr>
          <p:cNvSpPr txBox="1"/>
          <p:nvPr/>
        </p:nvSpPr>
        <p:spPr>
          <a:xfrm>
            <a:off x="341086" y="826091"/>
            <a:ext cx="4127005" cy="523220"/>
          </a:xfrm>
          <a:prstGeom prst="rect">
            <a:avLst/>
          </a:prstGeom>
          <a:noFill/>
        </p:spPr>
        <p:txBody>
          <a:bodyPr wrap="square" rtlCol="0">
            <a:spAutoFit/>
          </a:bodyPr>
          <a:lstStyle/>
          <a:p>
            <a:r>
              <a:rPr lang="en-US" sz="2800" dirty="0"/>
              <a:t>2. </a:t>
            </a:r>
            <a:r>
              <a:rPr lang="en-US" sz="2800" dirty="0" err="1"/>
              <a:t>Tiền</a:t>
            </a:r>
            <a:r>
              <a:rPr lang="en-US" sz="2800" dirty="0"/>
              <a:t> </a:t>
            </a:r>
            <a:r>
              <a:rPr lang="en-US" sz="2800" dirty="0" err="1"/>
              <a:t>xử</a:t>
            </a:r>
            <a:r>
              <a:rPr lang="en-US" sz="2800" dirty="0"/>
              <a:t> </a:t>
            </a:r>
            <a:r>
              <a:rPr lang="en-US" sz="2800" dirty="0" err="1"/>
              <a:t>lí</a:t>
            </a:r>
            <a:r>
              <a:rPr lang="en-US" sz="2800" dirty="0"/>
              <a:t> </a:t>
            </a:r>
            <a:r>
              <a:rPr lang="en-US" sz="2800" dirty="0" err="1"/>
              <a:t>dữ</a:t>
            </a:r>
            <a:r>
              <a:rPr lang="en-US" sz="2800" dirty="0"/>
              <a:t> </a:t>
            </a:r>
            <a:r>
              <a:rPr lang="en-US" sz="2800" dirty="0" err="1"/>
              <a:t>liệu</a:t>
            </a:r>
            <a:endParaRPr lang="vi-VN" sz="2800" dirty="0"/>
          </a:p>
        </p:txBody>
      </p:sp>
      <p:sp>
        <p:nvSpPr>
          <p:cNvPr id="4" name="TextBox 3">
            <a:extLst>
              <a:ext uri="{FF2B5EF4-FFF2-40B4-BE49-F238E27FC236}">
                <a16:creationId xmlns:a16="http://schemas.microsoft.com/office/drawing/2014/main" id="{29BA5CC1-6066-67D0-6918-DF3F9727D584}"/>
              </a:ext>
            </a:extLst>
          </p:cNvPr>
          <p:cNvSpPr txBox="1"/>
          <p:nvPr/>
        </p:nvSpPr>
        <p:spPr>
          <a:xfrm>
            <a:off x="341086" y="1391303"/>
            <a:ext cx="5505531" cy="2031325"/>
          </a:xfrm>
          <a:prstGeom prst="rect">
            <a:avLst/>
          </a:prstGeom>
          <a:noFill/>
        </p:spPr>
        <p:txBody>
          <a:bodyPr wrap="square" rtlCol="0">
            <a:spAutoFit/>
          </a:bodyPr>
          <a:lstStyle/>
          <a:p>
            <a:pPr marL="285750" indent="-285750">
              <a:buFontTx/>
              <a:buChar char="-"/>
            </a:pPr>
            <a:r>
              <a:rPr lang="vi-VN" dirty="0"/>
              <a:t>Việc chuẩn hóa dữ liệu là một bước quan trọng trong tiền xử lý dữ liệu trước khi đưa vào huấn luyện mô hình học máy để đạt được kết quả chính xác và đáng tin cậy.</a:t>
            </a:r>
            <a:endParaRPr lang="en-US" dirty="0"/>
          </a:p>
          <a:p>
            <a:pPr marL="285750" indent="-285750">
              <a:buFontTx/>
              <a:buChar char="-"/>
            </a:pPr>
            <a:r>
              <a:rPr lang="vi-VN" dirty="0"/>
              <a:t>Tiến hành gán nhãn cột giá cho các mẫu điện thoại:</a:t>
            </a:r>
            <a:endParaRPr lang="en-US" dirty="0"/>
          </a:p>
          <a:p>
            <a:r>
              <a:rPr lang="vi-VN" sz="1400" dirty="0"/>
              <a:t>+ Nếu giá nhỏ hơn 250 thì là giá thấp, gán nhãn (0) </a:t>
            </a:r>
          </a:p>
          <a:p>
            <a:r>
              <a:rPr lang="vi-VN" sz="1400" dirty="0"/>
              <a:t>+ Nếu giá </a:t>
            </a:r>
            <a:r>
              <a:rPr lang="en-US" sz="1400" dirty="0" err="1"/>
              <a:t>từ</a:t>
            </a:r>
            <a:r>
              <a:rPr lang="en-US" sz="1400" dirty="0"/>
              <a:t> 250 </a:t>
            </a:r>
            <a:r>
              <a:rPr lang="en-US" sz="1400" dirty="0" err="1"/>
              <a:t>đến</a:t>
            </a:r>
            <a:r>
              <a:rPr lang="en-US" sz="1400" dirty="0"/>
              <a:t> 600</a:t>
            </a:r>
            <a:r>
              <a:rPr lang="vi-VN" sz="1400" dirty="0"/>
              <a:t> thì giá ở mức trung bình, gán nhãn (1)</a:t>
            </a:r>
          </a:p>
          <a:p>
            <a:r>
              <a:rPr lang="vi-VN" sz="1400" dirty="0"/>
              <a:t>+ Nếu giá lớn hơn 600 thì thuộc mức giá cao, gán nhãn (2)</a:t>
            </a:r>
            <a:endParaRPr lang="vi-VN" dirty="0"/>
          </a:p>
          <a:p>
            <a:pPr marL="285750" indent="-285750">
              <a:buFontTx/>
              <a:buChar char="-"/>
            </a:pPr>
            <a:endParaRPr lang="en-US" dirty="0"/>
          </a:p>
          <a:p>
            <a:pPr marL="285750" indent="-285750">
              <a:buFontTx/>
              <a:buChar char="-"/>
            </a:pPr>
            <a:endParaRPr lang="vi-VN" dirty="0"/>
          </a:p>
        </p:txBody>
      </p:sp>
      <p:pic>
        <p:nvPicPr>
          <p:cNvPr id="10" name="Picture 9">
            <a:extLst>
              <a:ext uri="{FF2B5EF4-FFF2-40B4-BE49-F238E27FC236}">
                <a16:creationId xmlns:a16="http://schemas.microsoft.com/office/drawing/2014/main" id="{773C40D2-DB9A-5B32-96B3-432F9514F60D}"/>
              </a:ext>
            </a:extLst>
          </p:cNvPr>
          <p:cNvPicPr>
            <a:picLocks noChangeAspect="1"/>
          </p:cNvPicPr>
          <p:nvPr/>
        </p:nvPicPr>
        <p:blipFill>
          <a:blip r:embed="rId3"/>
          <a:stretch>
            <a:fillRect/>
          </a:stretch>
        </p:blipFill>
        <p:spPr>
          <a:xfrm>
            <a:off x="908625" y="3171975"/>
            <a:ext cx="3601457" cy="1769502"/>
          </a:xfrm>
          <a:prstGeom prst="rect">
            <a:avLst/>
          </a:prstGeom>
        </p:spPr>
      </p:pic>
      <p:pic>
        <p:nvPicPr>
          <p:cNvPr id="12" name="Picture 11">
            <a:extLst>
              <a:ext uri="{FF2B5EF4-FFF2-40B4-BE49-F238E27FC236}">
                <a16:creationId xmlns:a16="http://schemas.microsoft.com/office/drawing/2014/main" id="{98D5E3AB-F1B3-0B34-9CEC-E39C140B03B3}"/>
              </a:ext>
            </a:extLst>
          </p:cNvPr>
          <p:cNvPicPr>
            <a:picLocks noChangeAspect="1"/>
          </p:cNvPicPr>
          <p:nvPr/>
        </p:nvPicPr>
        <p:blipFill>
          <a:blip r:embed="rId4"/>
          <a:stretch>
            <a:fillRect/>
          </a:stretch>
        </p:blipFill>
        <p:spPr>
          <a:xfrm>
            <a:off x="4968728" y="3094567"/>
            <a:ext cx="1247949" cy="1924319"/>
          </a:xfrm>
          <a:prstGeom prst="rect">
            <a:avLst/>
          </a:prstGeom>
        </p:spPr>
      </p:pic>
      <p:cxnSp>
        <p:nvCxnSpPr>
          <p:cNvPr id="14" name="Straight Arrow Connector 13">
            <a:extLst>
              <a:ext uri="{FF2B5EF4-FFF2-40B4-BE49-F238E27FC236}">
                <a16:creationId xmlns:a16="http://schemas.microsoft.com/office/drawing/2014/main" id="{76C69700-0E84-3C06-E714-72BD8D18F391}"/>
              </a:ext>
            </a:extLst>
          </p:cNvPr>
          <p:cNvCxnSpPr>
            <a:stCxn id="12" idx="3"/>
          </p:cNvCxnSpPr>
          <p:nvPr/>
        </p:nvCxnSpPr>
        <p:spPr>
          <a:xfrm flipV="1">
            <a:off x="6216677" y="4056726"/>
            <a:ext cx="105968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609302DF-2721-166A-5824-1AF81159128E}"/>
              </a:ext>
            </a:extLst>
          </p:cNvPr>
          <p:cNvPicPr>
            <a:picLocks noChangeAspect="1"/>
          </p:cNvPicPr>
          <p:nvPr/>
        </p:nvPicPr>
        <p:blipFill>
          <a:blip r:embed="rId5"/>
          <a:stretch>
            <a:fillRect/>
          </a:stretch>
        </p:blipFill>
        <p:spPr>
          <a:xfrm>
            <a:off x="7464626" y="3051269"/>
            <a:ext cx="1209844" cy="1905266"/>
          </a:xfrm>
          <a:prstGeom prst="rect">
            <a:avLst/>
          </a:prstGeom>
        </p:spPr>
      </p:pic>
      <p:sp>
        <p:nvSpPr>
          <p:cNvPr id="7" name="Google Shape;202;p18">
            <a:extLst>
              <a:ext uri="{FF2B5EF4-FFF2-40B4-BE49-F238E27FC236}">
                <a16:creationId xmlns:a16="http://schemas.microsoft.com/office/drawing/2014/main" id="{B792A7B7-C250-A7FB-4878-F07BBD4E91F6}"/>
              </a:ext>
            </a:extLst>
          </p:cNvPr>
          <p:cNvSpPr txBox="1">
            <a:spLocks/>
          </p:cNvSpPr>
          <p:nvPr/>
        </p:nvSpPr>
        <p:spPr>
          <a:xfrm>
            <a:off x="2125800" y="186965"/>
            <a:ext cx="4892400" cy="387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600"/>
              <a:buFont typeface="Fira Sans Extra Condensed Medium"/>
              <a:buNone/>
              <a:defRPr sz="24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US" sz="4800" dirty="0" err="1"/>
              <a:t>Xây</a:t>
            </a:r>
            <a:r>
              <a:rPr lang="en-US" sz="4800" dirty="0"/>
              <a:t> </a:t>
            </a:r>
            <a:r>
              <a:rPr lang="en-US" sz="4800" dirty="0" err="1"/>
              <a:t>dựng</a:t>
            </a:r>
            <a:r>
              <a:rPr lang="en-US" sz="4800" dirty="0"/>
              <a:t> </a:t>
            </a:r>
            <a:r>
              <a:rPr lang="en-US" sz="4800" dirty="0" err="1"/>
              <a:t>mô</a:t>
            </a:r>
            <a:r>
              <a:rPr lang="en-US" sz="4800" dirty="0"/>
              <a:t> </a:t>
            </a:r>
            <a:r>
              <a:rPr lang="en-US" sz="4800" dirty="0" err="1"/>
              <a:t>hình</a:t>
            </a:r>
            <a:endParaRPr lang="en-US" sz="4800" dirty="0"/>
          </a:p>
        </p:txBody>
      </p:sp>
    </p:spTree>
    <p:extLst>
      <p:ext uri="{BB962C8B-B14F-4D97-AF65-F5344CB8AC3E}">
        <p14:creationId xmlns:p14="http://schemas.microsoft.com/office/powerpoint/2010/main" val="3204159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500"/>
                                        <p:tgtEl>
                                          <p:spTgt spid="12"/>
                                        </p:tgtEl>
                                      </p:cBhvr>
                                    </p:animEffect>
                                  </p:childTnLst>
                                </p:cTn>
                              </p:par>
                              <p:par>
                                <p:cTn id="27" presetID="22" presetClass="entr" presetSubtype="8"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500"/>
                                        <p:tgtEl>
                                          <p:spTgt spid="14"/>
                                        </p:tgtEl>
                                      </p:cBhvr>
                                    </p:animEffect>
                                  </p:childTnLst>
                                </p:cTn>
                              </p:par>
                              <p:par>
                                <p:cTn id="30" presetID="22" presetClass="entr" presetSubtype="8"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64"/>
        <p:cNvGrpSpPr/>
        <p:nvPr/>
      </p:nvGrpSpPr>
      <p:grpSpPr>
        <a:xfrm>
          <a:off x="0" y="0"/>
          <a:ext cx="0" cy="0"/>
          <a:chOff x="0" y="0"/>
          <a:chExt cx="0" cy="0"/>
        </a:xfrm>
      </p:grpSpPr>
      <p:sp>
        <p:nvSpPr>
          <p:cNvPr id="4" name="TextBox 3">
            <a:extLst>
              <a:ext uri="{FF2B5EF4-FFF2-40B4-BE49-F238E27FC236}">
                <a16:creationId xmlns:a16="http://schemas.microsoft.com/office/drawing/2014/main" id="{29BA5CC1-6066-67D0-6918-DF3F9727D584}"/>
              </a:ext>
            </a:extLst>
          </p:cNvPr>
          <p:cNvSpPr txBox="1"/>
          <p:nvPr/>
        </p:nvSpPr>
        <p:spPr>
          <a:xfrm>
            <a:off x="545100" y="1608170"/>
            <a:ext cx="7641771" cy="307777"/>
          </a:xfrm>
          <a:prstGeom prst="rect">
            <a:avLst/>
          </a:prstGeom>
          <a:noFill/>
        </p:spPr>
        <p:txBody>
          <a:bodyPr wrap="square" rtlCol="0">
            <a:spAutoFit/>
          </a:bodyPr>
          <a:lstStyle/>
          <a:p>
            <a:r>
              <a:rPr lang="en-US" dirty="0"/>
              <a:t>- </a:t>
            </a:r>
            <a:r>
              <a:rPr lang="en-US" dirty="0" err="1"/>
              <a:t>Cột</a:t>
            </a:r>
            <a:r>
              <a:rPr lang="en-US" dirty="0"/>
              <a:t> Announced bao </a:t>
            </a:r>
            <a:r>
              <a:rPr lang="en-US" dirty="0" err="1"/>
              <a:t>gồm</a:t>
            </a:r>
            <a:r>
              <a:rPr lang="en-US" dirty="0"/>
              <a:t> </a:t>
            </a:r>
            <a:r>
              <a:rPr lang="en-US" dirty="0" err="1"/>
              <a:t>dữ</a:t>
            </a:r>
            <a:r>
              <a:rPr lang="en-US" dirty="0"/>
              <a:t> </a:t>
            </a:r>
            <a:r>
              <a:rPr lang="en-US" dirty="0" err="1"/>
              <a:t>liệu</a:t>
            </a:r>
            <a:r>
              <a:rPr lang="en-US" dirty="0"/>
              <a:t> </a:t>
            </a:r>
            <a:r>
              <a:rPr lang="en-US" dirty="0" err="1"/>
              <a:t>về</a:t>
            </a:r>
            <a:r>
              <a:rPr lang="en-US" dirty="0"/>
              <a:t> </a:t>
            </a:r>
            <a:r>
              <a:rPr lang="en-US" dirty="0" err="1"/>
              <a:t>ngày</a:t>
            </a:r>
            <a:r>
              <a:rPr lang="en-US" dirty="0"/>
              <a:t>, </a:t>
            </a:r>
            <a:r>
              <a:rPr lang="en-US" dirty="0" err="1"/>
              <a:t>tháng</a:t>
            </a:r>
            <a:r>
              <a:rPr lang="en-US" dirty="0"/>
              <a:t>, </a:t>
            </a:r>
            <a:r>
              <a:rPr lang="en-US" dirty="0" err="1"/>
              <a:t>năm</a:t>
            </a:r>
            <a:r>
              <a:rPr lang="en-US" dirty="0"/>
              <a:t> . Ta </a:t>
            </a:r>
            <a:r>
              <a:rPr lang="en-US" dirty="0" err="1"/>
              <a:t>tiến</a:t>
            </a:r>
            <a:r>
              <a:rPr lang="en-US" dirty="0"/>
              <a:t> </a:t>
            </a:r>
            <a:r>
              <a:rPr lang="en-US" dirty="0" err="1"/>
              <a:t>hành</a:t>
            </a:r>
            <a:r>
              <a:rPr lang="en-US" dirty="0"/>
              <a:t> </a:t>
            </a:r>
            <a:r>
              <a:rPr lang="en-US" dirty="0" err="1"/>
              <a:t>tách</a:t>
            </a:r>
            <a:r>
              <a:rPr lang="en-US" dirty="0"/>
              <a:t> </a:t>
            </a:r>
            <a:r>
              <a:rPr lang="en-US" dirty="0" err="1"/>
              <a:t>lấy</a:t>
            </a:r>
            <a:r>
              <a:rPr lang="en-US" dirty="0"/>
              <a:t> </a:t>
            </a:r>
            <a:r>
              <a:rPr lang="en-US" dirty="0" err="1"/>
              <a:t>năm</a:t>
            </a:r>
            <a:r>
              <a:rPr lang="vi-VN" dirty="0"/>
              <a:t> .</a:t>
            </a:r>
          </a:p>
        </p:txBody>
      </p:sp>
      <p:sp>
        <p:nvSpPr>
          <p:cNvPr id="5" name="TextBox 4">
            <a:extLst>
              <a:ext uri="{FF2B5EF4-FFF2-40B4-BE49-F238E27FC236}">
                <a16:creationId xmlns:a16="http://schemas.microsoft.com/office/drawing/2014/main" id="{EF5BD01B-08A4-C336-7AA4-E6424E6997D5}"/>
              </a:ext>
            </a:extLst>
          </p:cNvPr>
          <p:cNvSpPr txBox="1"/>
          <p:nvPr/>
        </p:nvSpPr>
        <p:spPr>
          <a:xfrm>
            <a:off x="341086" y="1915947"/>
            <a:ext cx="7249886" cy="307777"/>
          </a:xfrm>
          <a:prstGeom prst="rect">
            <a:avLst/>
          </a:prstGeom>
          <a:noFill/>
        </p:spPr>
        <p:txBody>
          <a:bodyPr wrap="square" rtlCol="0">
            <a:spAutoFit/>
          </a:bodyPr>
          <a:lstStyle/>
          <a:p>
            <a:endParaRPr lang="vi-VN" dirty="0"/>
          </a:p>
        </p:txBody>
      </p:sp>
      <p:pic>
        <p:nvPicPr>
          <p:cNvPr id="16" name="Picture 15">
            <a:extLst>
              <a:ext uri="{FF2B5EF4-FFF2-40B4-BE49-F238E27FC236}">
                <a16:creationId xmlns:a16="http://schemas.microsoft.com/office/drawing/2014/main" id="{2E2144CD-2C9A-18A0-9423-47316702C272}"/>
              </a:ext>
            </a:extLst>
          </p:cNvPr>
          <p:cNvPicPr>
            <a:picLocks noChangeAspect="1"/>
          </p:cNvPicPr>
          <p:nvPr/>
        </p:nvPicPr>
        <p:blipFill>
          <a:blip r:embed="rId3"/>
          <a:stretch>
            <a:fillRect/>
          </a:stretch>
        </p:blipFill>
        <p:spPr>
          <a:xfrm>
            <a:off x="553931" y="2171543"/>
            <a:ext cx="1571844" cy="1971950"/>
          </a:xfrm>
          <a:prstGeom prst="rect">
            <a:avLst/>
          </a:prstGeom>
        </p:spPr>
      </p:pic>
      <p:pic>
        <p:nvPicPr>
          <p:cNvPr id="18" name="Picture 17">
            <a:extLst>
              <a:ext uri="{FF2B5EF4-FFF2-40B4-BE49-F238E27FC236}">
                <a16:creationId xmlns:a16="http://schemas.microsoft.com/office/drawing/2014/main" id="{898C6B2C-FFDA-53BC-FCC9-63912FC9A0B4}"/>
              </a:ext>
            </a:extLst>
          </p:cNvPr>
          <p:cNvPicPr>
            <a:picLocks noChangeAspect="1"/>
          </p:cNvPicPr>
          <p:nvPr/>
        </p:nvPicPr>
        <p:blipFill>
          <a:blip r:embed="rId4"/>
          <a:stretch>
            <a:fillRect/>
          </a:stretch>
        </p:blipFill>
        <p:spPr>
          <a:xfrm>
            <a:off x="2491914" y="2885048"/>
            <a:ext cx="4160122" cy="544941"/>
          </a:xfrm>
          <a:prstGeom prst="rect">
            <a:avLst/>
          </a:prstGeom>
        </p:spPr>
      </p:pic>
      <p:pic>
        <p:nvPicPr>
          <p:cNvPr id="20" name="Picture 19">
            <a:extLst>
              <a:ext uri="{FF2B5EF4-FFF2-40B4-BE49-F238E27FC236}">
                <a16:creationId xmlns:a16="http://schemas.microsoft.com/office/drawing/2014/main" id="{BCE0F93A-9F19-5158-4907-C51E8145A982}"/>
              </a:ext>
            </a:extLst>
          </p:cNvPr>
          <p:cNvPicPr>
            <a:picLocks noChangeAspect="1"/>
          </p:cNvPicPr>
          <p:nvPr/>
        </p:nvPicPr>
        <p:blipFill>
          <a:blip r:embed="rId5"/>
          <a:stretch>
            <a:fillRect/>
          </a:stretch>
        </p:blipFill>
        <p:spPr>
          <a:xfrm>
            <a:off x="7018175" y="2171543"/>
            <a:ext cx="1357678" cy="1917839"/>
          </a:xfrm>
          <a:prstGeom prst="rect">
            <a:avLst/>
          </a:prstGeom>
        </p:spPr>
      </p:pic>
      <p:cxnSp>
        <p:nvCxnSpPr>
          <p:cNvPr id="22" name="Straight Arrow Connector 21">
            <a:extLst>
              <a:ext uri="{FF2B5EF4-FFF2-40B4-BE49-F238E27FC236}">
                <a16:creationId xmlns:a16="http://schemas.microsoft.com/office/drawing/2014/main" id="{05FAE71C-5F9C-6BE1-91A8-9E316DB74041}"/>
              </a:ext>
            </a:extLst>
          </p:cNvPr>
          <p:cNvCxnSpPr/>
          <p:nvPr/>
        </p:nvCxnSpPr>
        <p:spPr>
          <a:xfrm>
            <a:off x="2378046" y="3621315"/>
            <a:ext cx="438785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Google Shape;202;p18">
            <a:extLst>
              <a:ext uri="{FF2B5EF4-FFF2-40B4-BE49-F238E27FC236}">
                <a16:creationId xmlns:a16="http://schemas.microsoft.com/office/drawing/2014/main" id="{59B13547-144F-E94D-8D93-64168E7CDBC7}"/>
              </a:ext>
            </a:extLst>
          </p:cNvPr>
          <p:cNvSpPr txBox="1">
            <a:spLocks/>
          </p:cNvSpPr>
          <p:nvPr/>
        </p:nvSpPr>
        <p:spPr>
          <a:xfrm>
            <a:off x="2125800" y="186965"/>
            <a:ext cx="4892400" cy="387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600"/>
              <a:buFont typeface="Fira Sans Extra Condensed Medium"/>
              <a:buNone/>
              <a:defRPr sz="24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US" sz="4800" dirty="0" err="1"/>
              <a:t>Xây</a:t>
            </a:r>
            <a:r>
              <a:rPr lang="en-US" sz="4800" dirty="0"/>
              <a:t> </a:t>
            </a:r>
            <a:r>
              <a:rPr lang="en-US" sz="4800" dirty="0" err="1"/>
              <a:t>dựng</a:t>
            </a:r>
            <a:r>
              <a:rPr lang="en-US" sz="4800" dirty="0"/>
              <a:t> </a:t>
            </a:r>
            <a:r>
              <a:rPr lang="en-US" sz="4800" dirty="0" err="1"/>
              <a:t>mô</a:t>
            </a:r>
            <a:r>
              <a:rPr lang="en-US" sz="4800" dirty="0"/>
              <a:t> </a:t>
            </a:r>
            <a:r>
              <a:rPr lang="en-US" sz="4800" dirty="0" err="1"/>
              <a:t>hình</a:t>
            </a:r>
            <a:endParaRPr lang="en-US" sz="4800" dirty="0"/>
          </a:p>
        </p:txBody>
      </p:sp>
      <p:sp>
        <p:nvSpPr>
          <p:cNvPr id="7" name="TextBox 6">
            <a:extLst>
              <a:ext uri="{FF2B5EF4-FFF2-40B4-BE49-F238E27FC236}">
                <a16:creationId xmlns:a16="http://schemas.microsoft.com/office/drawing/2014/main" id="{A9A42784-9F48-13BA-B9A1-5DE40E918EB7}"/>
              </a:ext>
            </a:extLst>
          </p:cNvPr>
          <p:cNvSpPr txBox="1"/>
          <p:nvPr/>
        </p:nvSpPr>
        <p:spPr>
          <a:xfrm>
            <a:off x="341086" y="826091"/>
            <a:ext cx="4127005" cy="523220"/>
          </a:xfrm>
          <a:prstGeom prst="rect">
            <a:avLst/>
          </a:prstGeom>
          <a:noFill/>
        </p:spPr>
        <p:txBody>
          <a:bodyPr wrap="square" rtlCol="0">
            <a:spAutoFit/>
          </a:bodyPr>
          <a:lstStyle/>
          <a:p>
            <a:r>
              <a:rPr lang="en-US" sz="2800" dirty="0"/>
              <a:t>2. </a:t>
            </a:r>
            <a:r>
              <a:rPr lang="en-US" sz="2800" dirty="0" err="1"/>
              <a:t>Tiền</a:t>
            </a:r>
            <a:r>
              <a:rPr lang="en-US" sz="2800" dirty="0"/>
              <a:t> </a:t>
            </a:r>
            <a:r>
              <a:rPr lang="en-US" sz="2800" dirty="0" err="1"/>
              <a:t>xử</a:t>
            </a:r>
            <a:r>
              <a:rPr lang="en-US" sz="2800" dirty="0"/>
              <a:t> </a:t>
            </a:r>
            <a:r>
              <a:rPr lang="en-US" sz="2800" dirty="0" err="1"/>
              <a:t>lí</a:t>
            </a:r>
            <a:r>
              <a:rPr lang="en-US" sz="2800" dirty="0"/>
              <a:t> </a:t>
            </a:r>
            <a:r>
              <a:rPr lang="en-US" sz="2800" dirty="0" err="1"/>
              <a:t>dữ</a:t>
            </a:r>
            <a:r>
              <a:rPr lang="en-US" sz="2800" dirty="0"/>
              <a:t> </a:t>
            </a:r>
            <a:r>
              <a:rPr lang="en-US" sz="2800" dirty="0" err="1"/>
              <a:t>liệu</a:t>
            </a:r>
            <a:endParaRPr lang="vi-VN" sz="2800" dirty="0"/>
          </a:p>
        </p:txBody>
      </p:sp>
    </p:spTree>
    <p:extLst>
      <p:ext uri="{BB962C8B-B14F-4D97-AF65-F5344CB8AC3E}">
        <p14:creationId xmlns:p14="http://schemas.microsoft.com/office/powerpoint/2010/main" val="1514827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64"/>
        <p:cNvGrpSpPr/>
        <p:nvPr/>
      </p:nvGrpSpPr>
      <p:grpSpPr>
        <a:xfrm>
          <a:off x="0" y="0"/>
          <a:ext cx="0" cy="0"/>
          <a:chOff x="0" y="0"/>
          <a:chExt cx="0" cy="0"/>
        </a:xfrm>
      </p:grpSpPr>
      <p:sp>
        <p:nvSpPr>
          <p:cNvPr id="4" name="TextBox 3">
            <a:extLst>
              <a:ext uri="{FF2B5EF4-FFF2-40B4-BE49-F238E27FC236}">
                <a16:creationId xmlns:a16="http://schemas.microsoft.com/office/drawing/2014/main" id="{29BA5CC1-6066-67D0-6918-DF3F9727D584}"/>
              </a:ext>
            </a:extLst>
          </p:cNvPr>
          <p:cNvSpPr txBox="1"/>
          <p:nvPr/>
        </p:nvSpPr>
        <p:spPr>
          <a:xfrm>
            <a:off x="410359" y="1425841"/>
            <a:ext cx="7659914" cy="523220"/>
          </a:xfrm>
          <a:prstGeom prst="rect">
            <a:avLst/>
          </a:prstGeom>
          <a:noFill/>
        </p:spPr>
        <p:txBody>
          <a:bodyPr wrap="square" rtlCol="0">
            <a:spAutoFit/>
          </a:bodyPr>
          <a:lstStyle/>
          <a:p>
            <a:r>
              <a:rPr lang="vi-VN" dirty="0"/>
              <a:t>- Đối với những cột mang giá trị định tính (ngoài trừ Announced ) đều được chuyển sang giá trị định lượng</a:t>
            </a:r>
            <a:r>
              <a:rPr lang="en-US" dirty="0"/>
              <a:t> </a:t>
            </a:r>
            <a:r>
              <a:rPr lang="en-US" dirty="0" err="1"/>
              <a:t>bằng</a:t>
            </a:r>
            <a:r>
              <a:rPr lang="en-US" dirty="0"/>
              <a:t> </a:t>
            </a:r>
            <a:r>
              <a:rPr lang="en-US" dirty="0" err="1"/>
              <a:t>cách</a:t>
            </a:r>
            <a:r>
              <a:rPr lang="en-US" dirty="0"/>
              <a:t> </a:t>
            </a:r>
            <a:r>
              <a:rPr lang="en-US" dirty="0" err="1"/>
              <a:t>sử</a:t>
            </a:r>
            <a:r>
              <a:rPr lang="en-US" dirty="0"/>
              <a:t> </a:t>
            </a:r>
            <a:r>
              <a:rPr lang="en-US" dirty="0" err="1"/>
              <a:t>dụng</a:t>
            </a:r>
            <a:r>
              <a:rPr lang="en-US" dirty="0"/>
              <a:t> </a:t>
            </a:r>
            <a:r>
              <a:rPr lang="en-US" dirty="0" err="1"/>
              <a:t>LabelEncoder</a:t>
            </a:r>
            <a:r>
              <a:rPr lang="en-US" dirty="0"/>
              <a:t>() </a:t>
            </a:r>
            <a:r>
              <a:rPr lang="en-US" dirty="0" err="1"/>
              <a:t>trong</a:t>
            </a:r>
            <a:r>
              <a:rPr lang="en-US" dirty="0"/>
              <a:t> </a:t>
            </a:r>
            <a:r>
              <a:rPr lang="en-US" dirty="0" err="1"/>
              <a:t>thư</a:t>
            </a:r>
            <a:r>
              <a:rPr lang="en-US" dirty="0"/>
              <a:t> </a:t>
            </a:r>
            <a:r>
              <a:rPr lang="en-US" dirty="0" err="1"/>
              <a:t>viện</a:t>
            </a:r>
            <a:r>
              <a:rPr lang="en-US" dirty="0"/>
              <a:t> </a:t>
            </a:r>
            <a:r>
              <a:rPr lang="en-US" dirty="0" err="1"/>
              <a:t>sklearn</a:t>
            </a:r>
            <a:endParaRPr lang="vi-VN" dirty="0"/>
          </a:p>
        </p:txBody>
      </p:sp>
      <p:sp>
        <p:nvSpPr>
          <p:cNvPr id="5" name="TextBox 4">
            <a:extLst>
              <a:ext uri="{FF2B5EF4-FFF2-40B4-BE49-F238E27FC236}">
                <a16:creationId xmlns:a16="http://schemas.microsoft.com/office/drawing/2014/main" id="{EF5BD01B-08A4-C336-7AA4-E6424E6997D5}"/>
              </a:ext>
            </a:extLst>
          </p:cNvPr>
          <p:cNvSpPr txBox="1"/>
          <p:nvPr/>
        </p:nvSpPr>
        <p:spPr>
          <a:xfrm>
            <a:off x="341086" y="1915947"/>
            <a:ext cx="7249886" cy="307777"/>
          </a:xfrm>
          <a:prstGeom prst="rect">
            <a:avLst/>
          </a:prstGeom>
          <a:noFill/>
        </p:spPr>
        <p:txBody>
          <a:bodyPr wrap="square" rtlCol="0">
            <a:spAutoFit/>
          </a:bodyPr>
          <a:lstStyle/>
          <a:p>
            <a:endParaRPr lang="vi-VN" dirty="0"/>
          </a:p>
        </p:txBody>
      </p:sp>
      <p:pic>
        <p:nvPicPr>
          <p:cNvPr id="11" name="Picture 10">
            <a:extLst>
              <a:ext uri="{FF2B5EF4-FFF2-40B4-BE49-F238E27FC236}">
                <a16:creationId xmlns:a16="http://schemas.microsoft.com/office/drawing/2014/main" id="{3944A813-D277-8F33-2D9C-E9B03133EB30}"/>
              </a:ext>
            </a:extLst>
          </p:cNvPr>
          <p:cNvPicPr>
            <a:picLocks noChangeAspect="1"/>
          </p:cNvPicPr>
          <p:nvPr/>
        </p:nvPicPr>
        <p:blipFill>
          <a:blip r:embed="rId3"/>
          <a:stretch>
            <a:fillRect/>
          </a:stretch>
        </p:blipFill>
        <p:spPr>
          <a:xfrm>
            <a:off x="242283" y="2461897"/>
            <a:ext cx="8659433" cy="1257475"/>
          </a:xfrm>
          <a:prstGeom prst="rect">
            <a:avLst/>
          </a:prstGeom>
        </p:spPr>
      </p:pic>
      <p:sp>
        <p:nvSpPr>
          <p:cNvPr id="2" name="Google Shape;202;p18">
            <a:extLst>
              <a:ext uri="{FF2B5EF4-FFF2-40B4-BE49-F238E27FC236}">
                <a16:creationId xmlns:a16="http://schemas.microsoft.com/office/drawing/2014/main" id="{F9BFE0C9-C53A-33B6-D98A-2B587063D10B}"/>
              </a:ext>
            </a:extLst>
          </p:cNvPr>
          <p:cNvSpPr txBox="1">
            <a:spLocks/>
          </p:cNvSpPr>
          <p:nvPr/>
        </p:nvSpPr>
        <p:spPr>
          <a:xfrm>
            <a:off x="2125800" y="186965"/>
            <a:ext cx="4892400" cy="387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600"/>
              <a:buFont typeface="Fira Sans Extra Condensed Medium"/>
              <a:buNone/>
              <a:defRPr sz="24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US" sz="4800" dirty="0" err="1"/>
              <a:t>Xây</a:t>
            </a:r>
            <a:r>
              <a:rPr lang="en-US" sz="4800" dirty="0"/>
              <a:t> </a:t>
            </a:r>
            <a:r>
              <a:rPr lang="en-US" sz="4800" dirty="0" err="1"/>
              <a:t>dựng</a:t>
            </a:r>
            <a:r>
              <a:rPr lang="en-US" sz="4800" dirty="0"/>
              <a:t> </a:t>
            </a:r>
            <a:r>
              <a:rPr lang="en-US" sz="4800" dirty="0" err="1"/>
              <a:t>mô</a:t>
            </a:r>
            <a:r>
              <a:rPr lang="en-US" sz="4800" dirty="0"/>
              <a:t> </a:t>
            </a:r>
            <a:r>
              <a:rPr lang="en-US" sz="4800" dirty="0" err="1"/>
              <a:t>hình</a:t>
            </a:r>
            <a:endParaRPr lang="en-US" sz="4800" dirty="0"/>
          </a:p>
        </p:txBody>
      </p:sp>
      <p:sp>
        <p:nvSpPr>
          <p:cNvPr id="6" name="TextBox 5">
            <a:extLst>
              <a:ext uri="{FF2B5EF4-FFF2-40B4-BE49-F238E27FC236}">
                <a16:creationId xmlns:a16="http://schemas.microsoft.com/office/drawing/2014/main" id="{F1DBFB55-D374-F446-2EE5-E200FE651843}"/>
              </a:ext>
            </a:extLst>
          </p:cNvPr>
          <p:cNvSpPr txBox="1"/>
          <p:nvPr/>
        </p:nvSpPr>
        <p:spPr>
          <a:xfrm>
            <a:off x="341086" y="826091"/>
            <a:ext cx="4127005" cy="523220"/>
          </a:xfrm>
          <a:prstGeom prst="rect">
            <a:avLst/>
          </a:prstGeom>
          <a:noFill/>
        </p:spPr>
        <p:txBody>
          <a:bodyPr wrap="square" rtlCol="0">
            <a:spAutoFit/>
          </a:bodyPr>
          <a:lstStyle/>
          <a:p>
            <a:r>
              <a:rPr lang="en-US" sz="2800" dirty="0"/>
              <a:t>2. </a:t>
            </a:r>
            <a:r>
              <a:rPr lang="en-US" sz="2800" dirty="0" err="1"/>
              <a:t>Tiền</a:t>
            </a:r>
            <a:r>
              <a:rPr lang="en-US" sz="2800" dirty="0"/>
              <a:t> </a:t>
            </a:r>
            <a:r>
              <a:rPr lang="en-US" sz="2800" dirty="0" err="1"/>
              <a:t>xử</a:t>
            </a:r>
            <a:r>
              <a:rPr lang="en-US" sz="2800" dirty="0"/>
              <a:t> </a:t>
            </a:r>
            <a:r>
              <a:rPr lang="en-US" sz="2800" dirty="0" err="1"/>
              <a:t>lí</a:t>
            </a:r>
            <a:r>
              <a:rPr lang="en-US" sz="2800" dirty="0"/>
              <a:t> </a:t>
            </a:r>
            <a:r>
              <a:rPr lang="en-US" sz="2800" dirty="0" err="1"/>
              <a:t>dữ</a:t>
            </a:r>
            <a:r>
              <a:rPr lang="en-US" sz="2800" dirty="0"/>
              <a:t> </a:t>
            </a:r>
            <a:r>
              <a:rPr lang="en-US" sz="2800" dirty="0" err="1"/>
              <a:t>liệu</a:t>
            </a:r>
            <a:endParaRPr lang="vi-VN" sz="2800" dirty="0"/>
          </a:p>
        </p:txBody>
      </p:sp>
    </p:spTree>
    <p:extLst>
      <p:ext uri="{BB962C8B-B14F-4D97-AF65-F5344CB8AC3E}">
        <p14:creationId xmlns:p14="http://schemas.microsoft.com/office/powerpoint/2010/main" val="429093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64"/>
        <p:cNvGrpSpPr/>
        <p:nvPr/>
      </p:nvGrpSpPr>
      <p:grpSpPr>
        <a:xfrm>
          <a:off x="0" y="0"/>
          <a:ext cx="0" cy="0"/>
          <a:chOff x="0" y="0"/>
          <a:chExt cx="0" cy="0"/>
        </a:xfrm>
      </p:grpSpPr>
      <p:sp>
        <p:nvSpPr>
          <p:cNvPr id="5" name="TextBox 4">
            <a:extLst>
              <a:ext uri="{FF2B5EF4-FFF2-40B4-BE49-F238E27FC236}">
                <a16:creationId xmlns:a16="http://schemas.microsoft.com/office/drawing/2014/main" id="{EF5BD01B-08A4-C336-7AA4-E6424E6997D5}"/>
              </a:ext>
            </a:extLst>
          </p:cNvPr>
          <p:cNvSpPr txBox="1"/>
          <p:nvPr/>
        </p:nvSpPr>
        <p:spPr>
          <a:xfrm>
            <a:off x="341086" y="1915947"/>
            <a:ext cx="7249886" cy="307777"/>
          </a:xfrm>
          <a:prstGeom prst="rect">
            <a:avLst/>
          </a:prstGeom>
          <a:noFill/>
        </p:spPr>
        <p:txBody>
          <a:bodyPr wrap="square" rtlCol="0">
            <a:spAutoFit/>
          </a:bodyPr>
          <a:lstStyle/>
          <a:p>
            <a:endParaRPr lang="vi-VN" dirty="0"/>
          </a:p>
        </p:txBody>
      </p:sp>
      <p:pic>
        <p:nvPicPr>
          <p:cNvPr id="6" name="Picture 5">
            <a:extLst>
              <a:ext uri="{FF2B5EF4-FFF2-40B4-BE49-F238E27FC236}">
                <a16:creationId xmlns:a16="http://schemas.microsoft.com/office/drawing/2014/main" id="{34B790BD-7ADB-F861-573B-8AEEE24B6DA6}"/>
              </a:ext>
            </a:extLst>
          </p:cNvPr>
          <p:cNvPicPr>
            <a:picLocks noChangeAspect="1"/>
          </p:cNvPicPr>
          <p:nvPr/>
        </p:nvPicPr>
        <p:blipFill>
          <a:blip r:embed="rId3"/>
          <a:stretch>
            <a:fillRect/>
          </a:stretch>
        </p:blipFill>
        <p:spPr>
          <a:xfrm>
            <a:off x="653143" y="1558616"/>
            <a:ext cx="2808513" cy="3410342"/>
          </a:xfrm>
          <a:prstGeom prst="rect">
            <a:avLst/>
          </a:prstGeom>
        </p:spPr>
      </p:pic>
      <p:pic>
        <p:nvPicPr>
          <p:cNvPr id="9" name="Picture 8">
            <a:extLst>
              <a:ext uri="{FF2B5EF4-FFF2-40B4-BE49-F238E27FC236}">
                <a16:creationId xmlns:a16="http://schemas.microsoft.com/office/drawing/2014/main" id="{EC4510DA-2C9D-0074-59A2-05955A5F9AE8}"/>
              </a:ext>
            </a:extLst>
          </p:cNvPr>
          <p:cNvPicPr>
            <a:picLocks noChangeAspect="1"/>
          </p:cNvPicPr>
          <p:nvPr/>
        </p:nvPicPr>
        <p:blipFill>
          <a:blip r:embed="rId4"/>
          <a:stretch>
            <a:fillRect/>
          </a:stretch>
        </p:blipFill>
        <p:spPr>
          <a:xfrm>
            <a:off x="5682346" y="1606275"/>
            <a:ext cx="2808513" cy="3362683"/>
          </a:xfrm>
          <a:prstGeom prst="rect">
            <a:avLst/>
          </a:prstGeom>
        </p:spPr>
      </p:pic>
      <p:cxnSp>
        <p:nvCxnSpPr>
          <p:cNvPr id="12" name="Straight Arrow Connector 11">
            <a:extLst>
              <a:ext uri="{FF2B5EF4-FFF2-40B4-BE49-F238E27FC236}">
                <a16:creationId xmlns:a16="http://schemas.microsoft.com/office/drawing/2014/main" id="{71DB400A-D46B-2B77-64BF-0E1D394F4E59}"/>
              </a:ext>
            </a:extLst>
          </p:cNvPr>
          <p:cNvCxnSpPr>
            <a:cxnSpLocks/>
          </p:cNvCxnSpPr>
          <p:nvPr/>
        </p:nvCxnSpPr>
        <p:spPr>
          <a:xfrm>
            <a:off x="3646715" y="3226789"/>
            <a:ext cx="17888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Google Shape;202;p18">
            <a:extLst>
              <a:ext uri="{FF2B5EF4-FFF2-40B4-BE49-F238E27FC236}">
                <a16:creationId xmlns:a16="http://schemas.microsoft.com/office/drawing/2014/main" id="{44CCD715-15A4-E277-DC80-01634D6C770E}"/>
              </a:ext>
            </a:extLst>
          </p:cNvPr>
          <p:cNvSpPr txBox="1">
            <a:spLocks/>
          </p:cNvSpPr>
          <p:nvPr/>
        </p:nvSpPr>
        <p:spPr>
          <a:xfrm>
            <a:off x="2125800" y="186965"/>
            <a:ext cx="4892400" cy="387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600"/>
              <a:buFont typeface="Fira Sans Extra Condensed Medium"/>
              <a:buNone/>
              <a:defRPr sz="24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US" sz="4800" dirty="0" err="1"/>
              <a:t>Xây</a:t>
            </a:r>
            <a:r>
              <a:rPr lang="en-US" sz="4800" dirty="0"/>
              <a:t> </a:t>
            </a:r>
            <a:r>
              <a:rPr lang="en-US" sz="4800" dirty="0" err="1"/>
              <a:t>dựng</a:t>
            </a:r>
            <a:r>
              <a:rPr lang="en-US" sz="4800" dirty="0"/>
              <a:t> </a:t>
            </a:r>
            <a:r>
              <a:rPr lang="en-US" sz="4800" dirty="0" err="1"/>
              <a:t>mô</a:t>
            </a:r>
            <a:r>
              <a:rPr lang="en-US" sz="4800" dirty="0"/>
              <a:t> </a:t>
            </a:r>
            <a:r>
              <a:rPr lang="en-US" sz="4800" dirty="0" err="1"/>
              <a:t>hình</a:t>
            </a:r>
            <a:endParaRPr lang="en-US" sz="4800" dirty="0"/>
          </a:p>
        </p:txBody>
      </p:sp>
      <p:sp>
        <p:nvSpPr>
          <p:cNvPr id="4" name="TextBox 3">
            <a:extLst>
              <a:ext uri="{FF2B5EF4-FFF2-40B4-BE49-F238E27FC236}">
                <a16:creationId xmlns:a16="http://schemas.microsoft.com/office/drawing/2014/main" id="{1779C6EA-27B8-0D95-6418-AC52B7B55B6E}"/>
              </a:ext>
            </a:extLst>
          </p:cNvPr>
          <p:cNvSpPr txBox="1"/>
          <p:nvPr/>
        </p:nvSpPr>
        <p:spPr>
          <a:xfrm>
            <a:off x="341086" y="826091"/>
            <a:ext cx="4127005" cy="523220"/>
          </a:xfrm>
          <a:prstGeom prst="rect">
            <a:avLst/>
          </a:prstGeom>
          <a:noFill/>
        </p:spPr>
        <p:txBody>
          <a:bodyPr wrap="square" rtlCol="0">
            <a:spAutoFit/>
          </a:bodyPr>
          <a:lstStyle/>
          <a:p>
            <a:r>
              <a:rPr lang="en-US" sz="2800" dirty="0"/>
              <a:t>2. </a:t>
            </a:r>
            <a:r>
              <a:rPr lang="en-US" sz="2800" dirty="0" err="1"/>
              <a:t>Tiền</a:t>
            </a:r>
            <a:r>
              <a:rPr lang="en-US" sz="2800" dirty="0"/>
              <a:t> </a:t>
            </a:r>
            <a:r>
              <a:rPr lang="en-US" sz="2800" dirty="0" err="1"/>
              <a:t>xử</a:t>
            </a:r>
            <a:r>
              <a:rPr lang="en-US" sz="2800" dirty="0"/>
              <a:t> </a:t>
            </a:r>
            <a:r>
              <a:rPr lang="en-US" sz="2800" dirty="0" err="1"/>
              <a:t>lí</a:t>
            </a:r>
            <a:r>
              <a:rPr lang="en-US" sz="2800" dirty="0"/>
              <a:t> </a:t>
            </a:r>
            <a:r>
              <a:rPr lang="en-US" sz="2800" dirty="0" err="1"/>
              <a:t>dữ</a:t>
            </a:r>
            <a:r>
              <a:rPr lang="en-US" sz="2800" dirty="0"/>
              <a:t> </a:t>
            </a:r>
            <a:r>
              <a:rPr lang="en-US" sz="2800" dirty="0" err="1"/>
              <a:t>liệu</a:t>
            </a:r>
            <a:endParaRPr lang="vi-VN" sz="2800" dirty="0"/>
          </a:p>
        </p:txBody>
      </p:sp>
    </p:spTree>
    <p:extLst>
      <p:ext uri="{BB962C8B-B14F-4D97-AF65-F5344CB8AC3E}">
        <p14:creationId xmlns:p14="http://schemas.microsoft.com/office/powerpoint/2010/main" val="35348507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64"/>
        <p:cNvGrpSpPr/>
        <p:nvPr/>
      </p:nvGrpSpPr>
      <p:grpSpPr>
        <a:xfrm>
          <a:off x="0" y="0"/>
          <a:ext cx="0" cy="0"/>
          <a:chOff x="0" y="0"/>
          <a:chExt cx="0" cy="0"/>
        </a:xfrm>
      </p:grpSpPr>
      <p:sp>
        <p:nvSpPr>
          <p:cNvPr id="3" name="TextBox 2">
            <a:extLst>
              <a:ext uri="{FF2B5EF4-FFF2-40B4-BE49-F238E27FC236}">
                <a16:creationId xmlns:a16="http://schemas.microsoft.com/office/drawing/2014/main" id="{377AB995-B774-18CA-A00E-6A844BFF334F}"/>
              </a:ext>
            </a:extLst>
          </p:cNvPr>
          <p:cNvSpPr txBox="1"/>
          <p:nvPr/>
        </p:nvSpPr>
        <p:spPr>
          <a:xfrm>
            <a:off x="341086" y="712652"/>
            <a:ext cx="4892400" cy="523220"/>
          </a:xfrm>
          <a:prstGeom prst="rect">
            <a:avLst/>
          </a:prstGeom>
          <a:noFill/>
        </p:spPr>
        <p:txBody>
          <a:bodyPr wrap="square" rtlCol="0">
            <a:spAutoFit/>
          </a:bodyPr>
          <a:lstStyle/>
          <a:p>
            <a:r>
              <a:rPr lang="en-US" sz="2800" dirty="0"/>
              <a:t>3. </a:t>
            </a:r>
            <a:r>
              <a:rPr lang="en-US" sz="2800" dirty="0" err="1"/>
              <a:t>Lựa</a:t>
            </a:r>
            <a:r>
              <a:rPr lang="en-US" sz="2800" dirty="0"/>
              <a:t> </a:t>
            </a:r>
            <a:r>
              <a:rPr lang="en-US" sz="2800" dirty="0" err="1"/>
              <a:t>chọn</a:t>
            </a:r>
            <a:r>
              <a:rPr lang="en-US" sz="2800" dirty="0"/>
              <a:t> </a:t>
            </a:r>
            <a:r>
              <a:rPr lang="en-US" sz="2800" dirty="0" err="1"/>
              <a:t>mô</a:t>
            </a:r>
            <a:r>
              <a:rPr lang="en-US" sz="2800" dirty="0"/>
              <a:t> </a:t>
            </a:r>
            <a:r>
              <a:rPr lang="en-US" sz="2800" dirty="0" err="1"/>
              <a:t>hình</a:t>
            </a:r>
            <a:endParaRPr lang="vi-VN" sz="2800" dirty="0"/>
          </a:p>
        </p:txBody>
      </p:sp>
      <p:sp>
        <p:nvSpPr>
          <p:cNvPr id="5" name="TextBox 4">
            <a:extLst>
              <a:ext uri="{FF2B5EF4-FFF2-40B4-BE49-F238E27FC236}">
                <a16:creationId xmlns:a16="http://schemas.microsoft.com/office/drawing/2014/main" id="{EF5BD01B-08A4-C336-7AA4-E6424E6997D5}"/>
              </a:ext>
            </a:extLst>
          </p:cNvPr>
          <p:cNvSpPr txBox="1"/>
          <p:nvPr/>
        </p:nvSpPr>
        <p:spPr>
          <a:xfrm>
            <a:off x="341086" y="1915947"/>
            <a:ext cx="7249886" cy="307777"/>
          </a:xfrm>
          <a:prstGeom prst="rect">
            <a:avLst/>
          </a:prstGeom>
          <a:noFill/>
        </p:spPr>
        <p:txBody>
          <a:bodyPr wrap="square" rtlCol="0">
            <a:spAutoFit/>
          </a:bodyPr>
          <a:lstStyle/>
          <a:p>
            <a:endParaRPr lang="vi-VN" dirty="0"/>
          </a:p>
        </p:txBody>
      </p:sp>
      <p:sp>
        <p:nvSpPr>
          <p:cNvPr id="22" name="TextBox 21">
            <a:extLst>
              <a:ext uri="{FF2B5EF4-FFF2-40B4-BE49-F238E27FC236}">
                <a16:creationId xmlns:a16="http://schemas.microsoft.com/office/drawing/2014/main" id="{6816A240-72DC-2852-BCFC-1CE1017536DA}"/>
              </a:ext>
            </a:extLst>
          </p:cNvPr>
          <p:cNvSpPr txBox="1"/>
          <p:nvPr/>
        </p:nvSpPr>
        <p:spPr>
          <a:xfrm>
            <a:off x="725714" y="1235872"/>
            <a:ext cx="7170057" cy="1335879"/>
          </a:xfrm>
          <a:prstGeom prst="rect">
            <a:avLst/>
          </a:prstGeom>
          <a:noFill/>
        </p:spPr>
        <p:txBody>
          <a:bodyPr wrap="square">
            <a:spAutoFit/>
          </a:bodyPr>
          <a:lstStyle/>
          <a:p>
            <a:pPr marL="285750" indent="-285750">
              <a:lnSpc>
                <a:spcPct val="107000"/>
              </a:lnSpc>
              <a:spcAft>
                <a:spcPts val="800"/>
              </a:spcAft>
              <a:buFontTx/>
              <a:buChar char="-"/>
            </a:pPr>
            <a:r>
              <a:rPr lang="vi-VN" sz="1400" dirty="0">
                <a:solidFill>
                  <a:srgbClr val="000000"/>
                </a:solidFill>
                <a:effectLst/>
                <a:latin typeface="+mn-lt"/>
                <a:ea typeface="Times New Roman" panose="02020603050405020304" pitchFamily="18" charset="0"/>
                <a:cs typeface="VNR12"/>
              </a:rPr>
              <a:t>D</a:t>
            </a:r>
            <a:r>
              <a:rPr lang="vi-VN" sz="1400" dirty="0">
                <a:solidFill>
                  <a:srgbClr val="000000"/>
                </a:solidFill>
                <a:effectLst/>
                <a:latin typeface="+mn-lt"/>
                <a:ea typeface="Times New Roman" panose="02020603050405020304" pitchFamily="18" charset="0"/>
                <a:cs typeface="Times New Roman" panose="02020603050405020304" pitchFamily="18" charset="0"/>
              </a:rPr>
              <a:t>ữ</a:t>
            </a:r>
            <a:r>
              <a:rPr lang="vi-VN" sz="1400" dirty="0">
                <a:solidFill>
                  <a:srgbClr val="000000"/>
                </a:solidFill>
                <a:effectLst/>
                <a:latin typeface="+mn-lt"/>
                <a:ea typeface="Times New Roman" panose="02020603050405020304" pitchFamily="18" charset="0"/>
                <a:cs typeface="VNR12"/>
              </a:rPr>
              <a:t> li</a:t>
            </a:r>
            <a:r>
              <a:rPr lang="vi-VN" sz="1400" dirty="0">
                <a:solidFill>
                  <a:srgbClr val="000000"/>
                </a:solidFill>
                <a:effectLst/>
                <a:latin typeface="+mn-lt"/>
                <a:ea typeface="Times New Roman" panose="02020603050405020304" pitchFamily="18" charset="0"/>
                <a:cs typeface="Times New Roman" panose="02020603050405020304" pitchFamily="18" charset="0"/>
              </a:rPr>
              <a:t>ệ</a:t>
            </a:r>
            <a:r>
              <a:rPr lang="vi-VN" sz="1400" dirty="0">
                <a:solidFill>
                  <a:srgbClr val="000000"/>
                </a:solidFill>
                <a:effectLst/>
                <a:latin typeface="+mn-lt"/>
                <a:ea typeface="Times New Roman" panose="02020603050405020304" pitchFamily="18" charset="0"/>
                <a:cs typeface="VNR12"/>
              </a:rPr>
              <a:t>u </a:t>
            </a:r>
            <a:r>
              <a:rPr lang="vi-VN" sz="1400" dirty="0">
                <a:solidFill>
                  <a:srgbClr val="000000"/>
                </a:solidFill>
                <a:effectLst/>
                <a:latin typeface="+mn-lt"/>
                <a:ea typeface="Times New Roman" panose="02020603050405020304" pitchFamily="18" charset="0"/>
                <a:cs typeface="Arial" panose="020B0604020202020204" pitchFamily="34" charset="0"/>
              </a:rPr>
              <a:t>đ</a:t>
            </a:r>
            <a:r>
              <a:rPr lang="vi-VN" sz="1400" dirty="0">
                <a:solidFill>
                  <a:srgbClr val="000000"/>
                </a:solidFill>
                <a:effectLst/>
                <a:latin typeface="+mn-lt"/>
                <a:ea typeface="Times New Roman" panose="02020603050405020304" pitchFamily="18" charset="0"/>
                <a:cs typeface="Times New Roman" panose="02020603050405020304" pitchFamily="18" charset="0"/>
              </a:rPr>
              <a:t>ầ</a:t>
            </a:r>
            <a:r>
              <a:rPr lang="vi-VN" sz="1400" dirty="0">
                <a:solidFill>
                  <a:srgbClr val="000000"/>
                </a:solidFill>
                <a:effectLst/>
                <a:latin typeface="+mn-lt"/>
                <a:ea typeface="Times New Roman" panose="02020603050405020304" pitchFamily="18" charset="0"/>
                <a:cs typeface="VNR12"/>
              </a:rPr>
              <a:t>u v</a:t>
            </a:r>
            <a:r>
              <a:rPr lang="vi-VN" sz="1400" dirty="0">
                <a:solidFill>
                  <a:srgbClr val="000000"/>
                </a:solidFill>
                <a:effectLst/>
                <a:latin typeface="+mn-lt"/>
                <a:ea typeface="Times New Roman" panose="02020603050405020304" pitchFamily="18" charset="0"/>
                <a:cs typeface="Times New Roman" panose="02020603050405020304" pitchFamily="18" charset="0"/>
              </a:rPr>
              <a:t>à</a:t>
            </a:r>
            <a:r>
              <a:rPr lang="vi-VN" sz="1400" dirty="0">
                <a:solidFill>
                  <a:srgbClr val="000000"/>
                </a:solidFill>
                <a:effectLst/>
                <a:latin typeface="+mn-lt"/>
                <a:ea typeface="Times New Roman" panose="02020603050405020304" pitchFamily="18" charset="0"/>
                <a:cs typeface="VNR12"/>
              </a:rPr>
              <a:t>o s</a:t>
            </a:r>
            <a:r>
              <a:rPr lang="vi-VN" sz="1400" dirty="0">
                <a:solidFill>
                  <a:srgbClr val="000000"/>
                </a:solidFill>
                <a:effectLst/>
                <a:latin typeface="+mn-lt"/>
                <a:ea typeface="Times New Roman" panose="02020603050405020304" pitchFamily="18" charset="0"/>
                <a:cs typeface="Times New Roman" panose="02020603050405020304" pitchFamily="18" charset="0"/>
              </a:rPr>
              <a:t>ẽ</a:t>
            </a:r>
            <a:r>
              <a:rPr lang="vi-VN" sz="1400" dirty="0">
                <a:solidFill>
                  <a:srgbClr val="000000"/>
                </a:solidFill>
                <a:effectLst/>
                <a:latin typeface="+mn-lt"/>
                <a:ea typeface="Times New Roman" panose="02020603050405020304" pitchFamily="18" charset="0"/>
                <a:cs typeface="VNR12"/>
              </a:rPr>
              <a:t> bao g</a:t>
            </a:r>
            <a:r>
              <a:rPr lang="vi-VN" sz="1400" dirty="0">
                <a:solidFill>
                  <a:srgbClr val="000000"/>
                </a:solidFill>
                <a:effectLst/>
                <a:latin typeface="+mn-lt"/>
                <a:ea typeface="Times New Roman" panose="02020603050405020304" pitchFamily="18" charset="0"/>
                <a:cs typeface="Times New Roman" panose="02020603050405020304" pitchFamily="18" charset="0"/>
              </a:rPr>
              <a:t>ồ</a:t>
            </a:r>
            <a:r>
              <a:rPr lang="vi-VN" sz="1400" dirty="0">
                <a:solidFill>
                  <a:srgbClr val="000000"/>
                </a:solidFill>
                <a:effectLst/>
                <a:latin typeface="+mn-lt"/>
                <a:ea typeface="Times New Roman" panose="02020603050405020304" pitchFamily="18" charset="0"/>
                <a:cs typeface="VNR12"/>
              </a:rPr>
              <a:t>m c</a:t>
            </a:r>
            <a:r>
              <a:rPr lang="vi-VN" sz="1400" dirty="0">
                <a:solidFill>
                  <a:srgbClr val="000000"/>
                </a:solidFill>
                <a:effectLst/>
                <a:latin typeface="+mn-lt"/>
                <a:ea typeface="Times New Roman" panose="02020603050405020304" pitchFamily="18" charset="0"/>
                <a:cs typeface="Times New Roman" panose="02020603050405020304" pitchFamily="18" charset="0"/>
              </a:rPr>
              <a:t>á</a:t>
            </a:r>
            <a:r>
              <a:rPr lang="vi-VN" sz="1400" dirty="0">
                <a:solidFill>
                  <a:srgbClr val="000000"/>
                </a:solidFill>
                <a:effectLst/>
                <a:latin typeface="+mn-lt"/>
                <a:ea typeface="Times New Roman" panose="02020603050405020304" pitchFamily="18" charset="0"/>
                <a:cs typeface="VNR12"/>
              </a:rPr>
              <a:t>c th</a:t>
            </a:r>
            <a:r>
              <a:rPr lang="vi-VN" sz="1400" dirty="0">
                <a:solidFill>
                  <a:srgbClr val="000000"/>
                </a:solidFill>
                <a:effectLst/>
                <a:latin typeface="+mn-lt"/>
                <a:ea typeface="Times New Roman" panose="02020603050405020304" pitchFamily="18" charset="0"/>
                <a:cs typeface="Times New Roman" panose="02020603050405020304" pitchFamily="18" charset="0"/>
              </a:rPr>
              <a:t>ô</a:t>
            </a:r>
            <a:r>
              <a:rPr lang="vi-VN" sz="1400" dirty="0">
                <a:solidFill>
                  <a:srgbClr val="000000"/>
                </a:solidFill>
                <a:effectLst/>
                <a:latin typeface="+mn-lt"/>
                <a:ea typeface="Times New Roman" panose="02020603050405020304" pitchFamily="18" charset="0"/>
                <a:cs typeface="VNR12"/>
              </a:rPr>
              <a:t>ng tin tr</a:t>
            </a:r>
            <a:r>
              <a:rPr lang="vi-VN" sz="1400" dirty="0">
                <a:solidFill>
                  <a:srgbClr val="000000"/>
                </a:solidFill>
                <a:effectLst/>
                <a:latin typeface="+mn-lt"/>
                <a:ea typeface="Times New Roman" panose="02020603050405020304" pitchFamily="18" charset="0"/>
                <a:cs typeface="Times New Roman" panose="02020603050405020304" pitchFamily="18" charset="0"/>
              </a:rPr>
              <a:t>ê</a:t>
            </a:r>
            <a:r>
              <a:rPr lang="vi-VN" sz="1400" dirty="0">
                <a:solidFill>
                  <a:srgbClr val="000000"/>
                </a:solidFill>
                <a:effectLst/>
                <a:latin typeface="+mn-lt"/>
                <a:ea typeface="Times New Roman" panose="02020603050405020304" pitchFamily="18" charset="0"/>
                <a:cs typeface="VNR12"/>
              </a:rPr>
              <a:t>n v</a:t>
            </a:r>
            <a:r>
              <a:rPr lang="vi-VN" sz="1400" dirty="0">
                <a:solidFill>
                  <a:srgbClr val="000000"/>
                </a:solidFill>
                <a:effectLst/>
                <a:latin typeface="+mn-lt"/>
                <a:ea typeface="Times New Roman" panose="02020603050405020304" pitchFamily="18" charset="0"/>
                <a:cs typeface="Times New Roman" panose="02020603050405020304" pitchFamily="18" charset="0"/>
              </a:rPr>
              <a:t>à</a:t>
            </a:r>
            <a:r>
              <a:rPr lang="vi-VN" sz="1400" dirty="0">
                <a:solidFill>
                  <a:srgbClr val="000000"/>
                </a:solidFill>
                <a:effectLst/>
                <a:latin typeface="+mn-lt"/>
                <a:ea typeface="Times New Roman" panose="02020603050405020304" pitchFamily="18" charset="0"/>
                <a:cs typeface="VNR12"/>
              </a:rPr>
              <a:t> d</a:t>
            </a:r>
            <a:r>
              <a:rPr lang="vi-VN" sz="1400" dirty="0">
                <a:solidFill>
                  <a:srgbClr val="000000"/>
                </a:solidFill>
                <a:effectLst/>
                <a:latin typeface="+mn-lt"/>
                <a:ea typeface="Times New Roman" panose="02020603050405020304" pitchFamily="18" charset="0"/>
                <a:cs typeface="Times New Roman" panose="02020603050405020304" pitchFamily="18" charset="0"/>
              </a:rPr>
              <a:t>ữ</a:t>
            </a:r>
            <a:r>
              <a:rPr lang="vi-VN" sz="1400" dirty="0">
                <a:solidFill>
                  <a:srgbClr val="000000"/>
                </a:solidFill>
                <a:effectLst/>
                <a:latin typeface="+mn-lt"/>
                <a:ea typeface="Times New Roman" panose="02020603050405020304" pitchFamily="18" charset="0"/>
                <a:cs typeface="VNR12"/>
              </a:rPr>
              <a:t> li</a:t>
            </a:r>
            <a:r>
              <a:rPr lang="vi-VN" sz="1400" dirty="0">
                <a:solidFill>
                  <a:srgbClr val="000000"/>
                </a:solidFill>
                <a:effectLst/>
                <a:latin typeface="+mn-lt"/>
                <a:ea typeface="Times New Roman" panose="02020603050405020304" pitchFamily="18" charset="0"/>
                <a:cs typeface="Times New Roman" panose="02020603050405020304" pitchFamily="18" charset="0"/>
              </a:rPr>
              <a:t>ệ</a:t>
            </a:r>
            <a:r>
              <a:rPr lang="vi-VN" sz="1400" dirty="0">
                <a:solidFill>
                  <a:srgbClr val="000000"/>
                </a:solidFill>
                <a:effectLst/>
                <a:latin typeface="+mn-lt"/>
                <a:ea typeface="Times New Roman" panose="02020603050405020304" pitchFamily="18" charset="0"/>
                <a:cs typeface="VNR12"/>
              </a:rPr>
              <a:t>u gi</a:t>
            </a:r>
            <a:r>
              <a:rPr lang="vi-VN" sz="1400" dirty="0">
                <a:solidFill>
                  <a:srgbClr val="000000"/>
                </a:solidFill>
                <a:effectLst/>
                <a:latin typeface="+mn-lt"/>
                <a:ea typeface="Times New Roman" panose="02020603050405020304" pitchFamily="18" charset="0"/>
                <a:cs typeface="Times New Roman" panose="02020603050405020304" pitchFamily="18" charset="0"/>
              </a:rPr>
              <a:t>á</a:t>
            </a:r>
            <a:r>
              <a:rPr lang="vi-VN" sz="1400" dirty="0">
                <a:solidFill>
                  <a:srgbClr val="000000"/>
                </a:solidFill>
                <a:effectLst/>
                <a:latin typeface="+mn-lt"/>
                <a:ea typeface="Times New Roman" panose="02020603050405020304" pitchFamily="18" charset="0"/>
                <a:cs typeface="VNR12"/>
              </a:rPr>
              <a:t> c</a:t>
            </a:r>
            <a:r>
              <a:rPr lang="vi-VN" sz="1400" dirty="0">
                <a:solidFill>
                  <a:srgbClr val="000000"/>
                </a:solidFill>
                <a:effectLst/>
                <a:latin typeface="+mn-lt"/>
                <a:ea typeface="Times New Roman" panose="02020603050405020304" pitchFamily="18" charset="0"/>
                <a:cs typeface="Times New Roman" panose="02020603050405020304" pitchFamily="18" charset="0"/>
              </a:rPr>
              <a:t>ủ</a:t>
            </a:r>
            <a:r>
              <a:rPr lang="vi-VN" sz="1400" dirty="0">
                <a:solidFill>
                  <a:srgbClr val="000000"/>
                </a:solidFill>
                <a:effectLst/>
                <a:latin typeface="+mn-lt"/>
                <a:ea typeface="Times New Roman" panose="02020603050405020304" pitchFamily="18" charset="0"/>
                <a:cs typeface="VNR12"/>
              </a:rPr>
              <a:t>a c</a:t>
            </a:r>
            <a:r>
              <a:rPr lang="vi-VN" sz="1400" dirty="0">
                <a:solidFill>
                  <a:srgbClr val="000000"/>
                </a:solidFill>
                <a:effectLst/>
                <a:latin typeface="+mn-lt"/>
                <a:ea typeface="Times New Roman" panose="02020603050405020304" pitchFamily="18" charset="0"/>
                <a:cs typeface="Times New Roman" panose="02020603050405020304" pitchFamily="18" charset="0"/>
              </a:rPr>
              <a:t>á</a:t>
            </a:r>
            <a:r>
              <a:rPr lang="vi-VN" sz="1400" dirty="0">
                <a:solidFill>
                  <a:srgbClr val="000000"/>
                </a:solidFill>
                <a:effectLst/>
                <a:latin typeface="+mn-lt"/>
                <a:ea typeface="Times New Roman" panose="02020603050405020304" pitchFamily="18" charset="0"/>
                <a:cs typeface="VNR12"/>
              </a:rPr>
              <a:t>c m</a:t>
            </a:r>
            <a:r>
              <a:rPr lang="vi-VN" sz="1400" dirty="0">
                <a:solidFill>
                  <a:srgbClr val="000000"/>
                </a:solidFill>
                <a:effectLst/>
                <a:latin typeface="+mn-lt"/>
                <a:ea typeface="Times New Roman" panose="02020603050405020304" pitchFamily="18" charset="0"/>
                <a:cs typeface="Times New Roman" panose="02020603050405020304" pitchFamily="18" charset="0"/>
              </a:rPr>
              <a:t>ẫ</a:t>
            </a:r>
            <a:r>
              <a:rPr lang="vi-VN" sz="1400" dirty="0">
                <a:solidFill>
                  <a:srgbClr val="000000"/>
                </a:solidFill>
                <a:effectLst/>
                <a:latin typeface="+mn-lt"/>
                <a:ea typeface="Times New Roman" panose="02020603050405020304" pitchFamily="18" charset="0"/>
                <a:cs typeface="VNR12"/>
              </a:rPr>
              <a:t>u </a:t>
            </a:r>
            <a:r>
              <a:rPr lang="vi-VN" sz="1400" dirty="0">
                <a:solidFill>
                  <a:srgbClr val="000000"/>
                </a:solidFill>
                <a:effectLst/>
                <a:latin typeface="+mn-lt"/>
                <a:ea typeface="Times New Roman" panose="02020603050405020304" pitchFamily="18" charset="0"/>
                <a:cs typeface="Arial" panose="020B0604020202020204" pitchFamily="34" charset="0"/>
              </a:rPr>
              <a:t>đ</a:t>
            </a:r>
            <a:r>
              <a:rPr lang="vi-VN" sz="1400" dirty="0">
                <a:solidFill>
                  <a:srgbClr val="000000"/>
                </a:solidFill>
                <a:effectLst/>
                <a:latin typeface="+mn-lt"/>
                <a:ea typeface="Times New Roman" panose="02020603050405020304" pitchFamily="18" charset="0"/>
                <a:cs typeface="VNR12"/>
              </a:rPr>
              <a:t>i</a:t>
            </a:r>
            <a:r>
              <a:rPr lang="vi-VN" sz="1400" dirty="0">
                <a:solidFill>
                  <a:srgbClr val="000000"/>
                </a:solidFill>
                <a:effectLst/>
                <a:latin typeface="+mn-lt"/>
                <a:ea typeface="Times New Roman" panose="02020603050405020304" pitchFamily="18" charset="0"/>
                <a:cs typeface="Times New Roman" panose="02020603050405020304" pitchFamily="18" charset="0"/>
              </a:rPr>
              <a:t>ệ</a:t>
            </a:r>
            <a:r>
              <a:rPr lang="vi-VN" sz="1400" dirty="0">
                <a:solidFill>
                  <a:srgbClr val="000000"/>
                </a:solidFill>
                <a:effectLst/>
                <a:latin typeface="+mn-lt"/>
                <a:ea typeface="Times New Roman" panose="02020603050405020304" pitchFamily="18" charset="0"/>
                <a:cs typeface="VNR12"/>
              </a:rPr>
              <a:t>n tho</a:t>
            </a:r>
            <a:r>
              <a:rPr lang="vi-VN" sz="1400" dirty="0">
                <a:solidFill>
                  <a:srgbClr val="000000"/>
                </a:solidFill>
                <a:effectLst/>
                <a:latin typeface="+mn-lt"/>
                <a:ea typeface="Times New Roman" panose="02020603050405020304" pitchFamily="18" charset="0"/>
                <a:cs typeface="Times New Roman" panose="02020603050405020304" pitchFamily="18" charset="0"/>
              </a:rPr>
              <a:t>ạ</a:t>
            </a:r>
            <a:r>
              <a:rPr lang="vi-VN" sz="1400" dirty="0">
                <a:solidFill>
                  <a:srgbClr val="000000"/>
                </a:solidFill>
                <a:effectLst/>
                <a:latin typeface="+mn-lt"/>
                <a:ea typeface="Times New Roman" panose="02020603050405020304" pitchFamily="18" charset="0"/>
                <a:cs typeface="VNR12"/>
              </a:rPr>
              <a:t>i </a:t>
            </a:r>
            <a:r>
              <a:rPr lang="vi-VN" sz="1400" dirty="0">
                <a:solidFill>
                  <a:srgbClr val="000000"/>
                </a:solidFill>
                <a:effectLst/>
                <a:latin typeface="+mn-lt"/>
                <a:ea typeface="Times New Roman" panose="02020603050405020304" pitchFamily="18" charset="0"/>
                <a:cs typeface="Arial" panose="020B0604020202020204" pitchFamily="34" charset="0"/>
              </a:rPr>
              <a:t>đ</a:t>
            </a:r>
            <a:r>
              <a:rPr lang="vi-VN" sz="1400" dirty="0">
                <a:solidFill>
                  <a:srgbClr val="000000"/>
                </a:solidFill>
                <a:effectLst/>
                <a:latin typeface="+mn-lt"/>
                <a:ea typeface="Times New Roman" panose="02020603050405020304" pitchFamily="18" charset="0"/>
                <a:cs typeface="Times New Roman" panose="02020603050405020304" pitchFamily="18" charset="0"/>
              </a:rPr>
              <a:t>ã</a:t>
            </a:r>
            <a:r>
              <a:rPr lang="vi-VN" sz="1400" dirty="0">
                <a:solidFill>
                  <a:srgbClr val="000000"/>
                </a:solidFill>
                <a:effectLst/>
                <a:latin typeface="+mn-lt"/>
                <a:ea typeface="Times New Roman" panose="02020603050405020304" pitchFamily="18" charset="0"/>
                <a:cs typeface="VNR12"/>
              </a:rPr>
              <a:t> </a:t>
            </a:r>
            <a:r>
              <a:rPr lang="vi-VN" sz="1400" dirty="0">
                <a:solidFill>
                  <a:srgbClr val="000000"/>
                </a:solidFill>
                <a:effectLst/>
                <a:latin typeface="+mn-lt"/>
                <a:ea typeface="Times New Roman" panose="02020603050405020304" pitchFamily="18" charset="0"/>
                <a:cs typeface="Arial" panose="020B0604020202020204" pitchFamily="34" charset="0"/>
              </a:rPr>
              <a:t>đư</a:t>
            </a:r>
            <a:r>
              <a:rPr lang="vi-VN" sz="1400" dirty="0">
                <a:solidFill>
                  <a:srgbClr val="000000"/>
                </a:solidFill>
                <a:effectLst/>
                <a:latin typeface="+mn-lt"/>
                <a:ea typeface="Times New Roman" panose="02020603050405020304" pitchFamily="18" charset="0"/>
                <a:cs typeface="Times New Roman" panose="02020603050405020304" pitchFamily="18" charset="0"/>
              </a:rPr>
              <a:t>ợ</a:t>
            </a:r>
            <a:r>
              <a:rPr lang="vi-VN" sz="1400" dirty="0">
                <a:solidFill>
                  <a:srgbClr val="000000"/>
                </a:solidFill>
                <a:effectLst/>
                <a:latin typeface="+mn-lt"/>
                <a:ea typeface="Times New Roman" panose="02020603050405020304" pitchFamily="18" charset="0"/>
                <a:cs typeface="VNR12"/>
              </a:rPr>
              <a:t>c b</a:t>
            </a:r>
            <a:r>
              <a:rPr lang="vi-VN" sz="1400" dirty="0">
                <a:solidFill>
                  <a:srgbClr val="000000"/>
                </a:solidFill>
                <a:effectLst/>
                <a:latin typeface="+mn-lt"/>
                <a:ea typeface="Times New Roman" panose="02020603050405020304" pitchFamily="18" charset="0"/>
                <a:cs typeface="Times New Roman" panose="02020603050405020304" pitchFamily="18" charset="0"/>
              </a:rPr>
              <a:t>á</a:t>
            </a:r>
            <a:r>
              <a:rPr lang="vi-VN" sz="1400" dirty="0">
                <a:solidFill>
                  <a:srgbClr val="000000"/>
                </a:solidFill>
                <a:effectLst/>
                <a:latin typeface="+mn-lt"/>
                <a:ea typeface="Times New Roman" panose="02020603050405020304" pitchFamily="18" charset="0"/>
                <a:cs typeface="VNR12"/>
              </a:rPr>
              <a:t>n tr</a:t>
            </a:r>
            <a:r>
              <a:rPr lang="vi-VN" sz="1400" dirty="0">
                <a:solidFill>
                  <a:srgbClr val="000000"/>
                </a:solidFill>
                <a:effectLst/>
                <a:latin typeface="+mn-lt"/>
                <a:ea typeface="Times New Roman" panose="02020603050405020304" pitchFamily="18" charset="0"/>
                <a:cs typeface="Times New Roman" panose="02020603050405020304" pitchFamily="18" charset="0"/>
              </a:rPr>
              <a:t>ê</a:t>
            </a:r>
            <a:r>
              <a:rPr lang="vi-VN" sz="1400" dirty="0">
                <a:solidFill>
                  <a:srgbClr val="000000"/>
                </a:solidFill>
                <a:effectLst/>
                <a:latin typeface="+mn-lt"/>
                <a:ea typeface="Times New Roman" panose="02020603050405020304" pitchFamily="18" charset="0"/>
                <a:cs typeface="VNR12"/>
              </a:rPr>
              <a:t>n th</a:t>
            </a:r>
            <a:r>
              <a:rPr lang="vi-VN" sz="1400" dirty="0">
                <a:solidFill>
                  <a:srgbClr val="000000"/>
                </a:solidFill>
                <a:effectLst/>
                <a:latin typeface="+mn-lt"/>
                <a:ea typeface="Times New Roman" panose="02020603050405020304" pitchFamily="18" charset="0"/>
                <a:cs typeface="Times New Roman" panose="02020603050405020304" pitchFamily="18" charset="0"/>
              </a:rPr>
              <a:t>ị</a:t>
            </a:r>
            <a:r>
              <a:rPr lang="vi-VN" sz="1400" dirty="0">
                <a:solidFill>
                  <a:srgbClr val="000000"/>
                </a:solidFill>
                <a:effectLst/>
                <a:latin typeface="+mn-lt"/>
                <a:ea typeface="Times New Roman" panose="02020603050405020304" pitchFamily="18" charset="0"/>
                <a:cs typeface="VNR12"/>
              </a:rPr>
              <a:t> tr</a:t>
            </a:r>
            <a:r>
              <a:rPr lang="vi-VN" sz="1400" dirty="0">
                <a:solidFill>
                  <a:srgbClr val="000000"/>
                </a:solidFill>
                <a:effectLst/>
                <a:latin typeface="+mn-lt"/>
                <a:ea typeface="Times New Roman" panose="02020603050405020304" pitchFamily="18" charset="0"/>
                <a:cs typeface="Arial" panose="020B0604020202020204" pitchFamily="34" charset="0"/>
              </a:rPr>
              <a:t>ư</a:t>
            </a:r>
            <a:r>
              <a:rPr lang="vi-VN" sz="1400" dirty="0">
                <a:solidFill>
                  <a:srgbClr val="000000"/>
                </a:solidFill>
                <a:effectLst/>
                <a:latin typeface="+mn-lt"/>
                <a:ea typeface="Times New Roman" panose="02020603050405020304" pitchFamily="18" charset="0"/>
                <a:cs typeface="Times New Roman" panose="02020603050405020304" pitchFamily="18" charset="0"/>
              </a:rPr>
              <a:t>ờ</a:t>
            </a:r>
            <a:r>
              <a:rPr lang="vi-VN" sz="1400" dirty="0">
                <a:solidFill>
                  <a:srgbClr val="000000"/>
                </a:solidFill>
                <a:effectLst/>
                <a:latin typeface="+mn-lt"/>
                <a:ea typeface="Times New Roman" panose="02020603050405020304" pitchFamily="18" charset="0"/>
                <a:cs typeface="VNR12"/>
              </a:rPr>
              <a:t>ng. </a:t>
            </a:r>
            <a:r>
              <a:rPr lang="vi-VN" sz="1400" dirty="0">
                <a:solidFill>
                  <a:srgbClr val="000000"/>
                </a:solidFill>
                <a:effectLst/>
                <a:latin typeface="+mn-lt"/>
                <a:ea typeface="Times New Roman" panose="02020603050405020304" pitchFamily="18" charset="0"/>
                <a:cs typeface="Arial" panose="020B0604020202020204" pitchFamily="34" charset="0"/>
              </a:rPr>
              <a:t>Đ</a:t>
            </a:r>
            <a:r>
              <a:rPr lang="vi-VN" sz="1400" dirty="0">
                <a:solidFill>
                  <a:srgbClr val="000000"/>
                </a:solidFill>
                <a:effectLst/>
                <a:latin typeface="+mn-lt"/>
                <a:ea typeface="Times New Roman" panose="02020603050405020304" pitchFamily="18" charset="0"/>
                <a:cs typeface="Times New Roman" panose="02020603050405020304" pitchFamily="18" charset="0"/>
              </a:rPr>
              <a:t>ầ</a:t>
            </a:r>
            <a:r>
              <a:rPr lang="vi-VN" sz="1400" dirty="0">
                <a:solidFill>
                  <a:srgbClr val="000000"/>
                </a:solidFill>
                <a:effectLst/>
                <a:latin typeface="+mn-lt"/>
                <a:ea typeface="Times New Roman" panose="02020603050405020304" pitchFamily="18" charset="0"/>
                <a:cs typeface="VNR12"/>
              </a:rPr>
              <a:t>u ra s</a:t>
            </a:r>
            <a:r>
              <a:rPr lang="vi-VN" sz="1400" dirty="0">
                <a:solidFill>
                  <a:srgbClr val="000000"/>
                </a:solidFill>
                <a:effectLst/>
                <a:latin typeface="+mn-lt"/>
                <a:ea typeface="Times New Roman" panose="02020603050405020304" pitchFamily="18" charset="0"/>
                <a:cs typeface="Times New Roman" panose="02020603050405020304" pitchFamily="18" charset="0"/>
              </a:rPr>
              <a:t>ẽ</a:t>
            </a:r>
            <a:r>
              <a:rPr lang="vi-VN" sz="1400" dirty="0">
                <a:solidFill>
                  <a:srgbClr val="000000"/>
                </a:solidFill>
                <a:effectLst/>
                <a:latin typeface="+mn-lt"/>
                <a:ea typeface="Times New Roman" panose="02020603050405020304" pitchFamily="18" charset="0"/>
                <a:cs typeface="VNR12"/>
              </a:rPr>
              <a:t> l</a:t>
            </a:r>
            <a:r>
              <a:rPr lang="vi-VN" sz="1400" dirty="0">
                <a:solidFill>
                  <a:srgbClr val="000000"/>
                </a:solidFill>
                <a:effectLst/>
                <a:latin typeface="+mn-lt"/>
                <a:ea typeface="Times New Roman" panose="02020603050405020304" pitchFamily="18" charset="0"/>
                <a:cs typeface="Times New Roman" panose="02020603050405020304" pitchFamily="18" charset="0"/>
              </a:rPr>
              <a:t>à</a:t>
            </a:r>
            <a:r>
              <a:rPr lang="vi-VN" sz="1400" dirty="0">
                <a:solidFill>
                  <a:srgbClr val="000000"/>
                </a:solidFill>
                <a:effectLst/>
                <a:latin typeface="+mn-lt"/>
                <a:ea typeface="Times New Roman" panose="02020603050405020304" pitchFamily="18" charset="0"/>
                <a:cs typeface="VNR12"/>
              </a:rPr>
              <a:t> ph</a:t>
            </a:r>
            <a:r>
              <a:rPr lang="vi-VN" sz="1400" dirty="0">
                <a:solidFill>
                  <a:srgbClr val="000000"/>
                </a:solidFill>
                <a:effectLst/>
                <a:latin typeface="+mn-lt"/>
                <a:ea typeface="Times New Roman" panose="02020603050405020304" pitchFamily="18" charset="0"/>
                <a:cs typeface="Times New Roman" panose="02020603050405020304" pitchFamily="18" charset="0"/>
              </a:rPr>
              <a:t>â</a:t>
            </a:r>
            <a:r>
              <a:rPr lang="vi-VN" sz="1400" dirty="0">
                <a:solidFill>
                  <a:srgbClr val="000000"/>
                </a:solidFill>
                <a:effectLst/>
                <a:latin typeface="+mn-lt"/>
                <a:ea typeface="Times New Roman" panose="02020603050405020304" pitchFamily="18" charset="0"/>
                <a:cs typeface="VNR12"/>
              </a:rPr>
              <a:t>n kh</a:t>
            </a:r>
            <a:r>
              <a:rPr lang="vi-VN" sz="1400" dirty="0">
                <a:solidFill>
                  <a:srgbClr val="000000"/>
                </a:solidFill>
                <a:effectLst/>
                <a:latin typeface="+mn-lt"/>
                <a:ea typeface="Times New Roman" panose="02020603050405020304" pitchFamily="18" charset="0"/>
                <a:cs typeface="Times New Roman" panose="02020603050405020304" pitchFamily="18" charset="0"/>
              </a:rPr>
              <a:t>ú</a:t>
            </a:r>
            <a:r>
              <a:rPr lang="vi-VN" sz="1400" dirty="0">
                <a:solidFill>
                  <a:srgbClr val="000000"/>
                </a:solidFill>
                <a:effectLst/>
                <a:latin typeface="+mn-lt"/>
                <a:ea typeface="Times New Roman" panose="02020603050405020304" pitchFamily="18" charset="0"/>
                <a:cs typeface="VNR12"/>
              </a:rPr>
              <a:t>c</a:t>
            </a:r>
            <a:r>
              <a:rPr lang="vi-VN" sz="1200" dirty="0">
                <a:latin typeface="+mn-lt"/>
                <a:ea typeface="Times New Roman" panose="02020603050405020304" pitchFamily="18" charset="0"/>
                <a:cs typeface="Times New Roman" panose="02020603050405020304" pitchFamily="18" charset="0"/>
              </a:rPr>
              <a:t> </a:t>
            </a:r>
            <a:r>
              <a:rPr lang="vi-VN" sz="1400" dirty="0">
                <a:solidFill>
                  <a:srgbClr val="000000"/>
                </a:solidFill>
                <a:effectLst/>
                <a:latin typeface="+mn-lt"/>
                <a:ea typeface="Times New Roman" panose="02020603050405020304" pitchFamily="18" charset="0"/>
                <a:cs typeface="VNR12"/>
              </a:rPr>
              <a:t>gi</a:t>
            </a:r>
            <a:r>
              <a:rPr lang="vi-VN" sz="1400" dirty="0">
                <a:solidFill>
                  <a:srgbClr val="000000"/>
                </a:solidFill>
                <a:effectLst/>
                <a:latin typeface="+mn-lt"/>
                <a:ea typeface="Times New Roman" panose="02020603050405020304" pitchFamily="18" charset="0"/>
                <a:cs typeface="Times New Roman" panose="02020603050405020304" pitchFamily="18" charset="0"/>
              </a:rPr>
              <a:t>á</a:t>
            </a:r>
            <a:r>
              <a:rPr lang="vi-VN" sz="1400" dirty="0">
                <a:solidFill>
                  <a:srgbClr val="000000"/>
                </a:solidFill>
                <a:effectLst/>
                <a:latin typeface="+mn-lt"/>
                <a:ea typeface="Times New Roman" panose="02020603050405020304" pitchFamily="18" charset="0"/>
                <a:cs typeface="VNR12"/>
              </a:rPr>
              <a:t> </a:t>
            </a:r>
            <a:r>
              <a:rPr lang="vi-VN" sz="1400" dirty="0">
                <a:solidFill>
                  <a:srgbClr val="000000"/>
                </a:solidFill>
                <a:effectLst/>
                <a:latin typeface="+mn-lt"/>
                <a:ea typeface="Times New Roman" panose="02020603050405020304" pitchFamily="18" charset="0"/>
                <a:cs typeface="Arial" panose="020B0604020202020204" pitchFamily="34" charset="0"/>
              </a:rPr>
              <a:t>đ</a:t>
            </a:r>
            <a:r>
              <a:rPr lang="vi-VN" sz="1400" dirty="0">
                <a:solidFill>
                  <a:srgbClr val="000000"/>
                </a:solidFill>
                <a:effectLst/>
                <a:latin typeface="+mn-lt"/>
                <a:ea typeface="Times New Roman" panose="02020603050405020304" pitchFamily="18" charset="0"/>
                <a:cs typeface="VNR12"/>
              </a:rPr>
              <a:t>i</a:t>
            </a:r>
            <a:r>
              <a:rPr lang="vi-VN" sz="1400" dirty="0">
                <a:solidFill>
                  <a:srgbClr val="000000"/>
                </a:solidFill>
                <a:effectLst/>
                <a:latin typeface="+mn-lt"/>
                <a:ea typeface="Times New Roman" panose="02020603050405020304" pitchFamily="18" charset="0"/>
                <a:cs typeface="Times New Roman" panose="02020603050405020304" pitchFamily="18" charset="0"/>
              </a:rPr>
              <a:t>ệ</a:t>
            </a:r>
            <a:r>
              <a:rPr lang="vi-VN" sz="1400" dirty="0">
                <a:solidFill>
                  <a:srgbClr val="000000"/>
                </a:solidFill>
                <a:effectLst/>
                <a:latin typeface="+mn-lt"/>
                <a:ea typeface="Times New Roman" panose="02020603050405020304" pitchFamily="18" charset="0"/>
                <a:cs typeface="VNR12"/>
              </a:rPr>
              <a:t>n tho</a:t>
            </a:r>
            <a:r>
              <a:rPr lang="vi-VN" sz="1400" dirty="0">
                <a:solidFill>
                  <a:srgbClr val="000000"/>
                </a:solidFill>
                <a:effectLst/>
                <a:latin typeface="+mn-lt"/>
                <a:ea typeface="Times New Roman" panose="02020603050405020304" pitchFamily="18" charset="0"/>
                <a:cs typeface="Times New Roman" panose="02020603050405020304" pitchFamily="18" charset="0"/>
              </a:rPr>
              <a:t>ạ</a:t>
            </a:r>
            <a:r>
              <a:rPr lang="vi-VN" sz="1400" dirty="0">
                <a:solidFill>
                  <a:srgbClr val="000000"/>
                </a:solidFill>
                <a:effectLst/>
                <a:latin typeface="+mn-lt"/>
                <a:ea typeface="Times New Roman" panose="02020603050405020304" pitchFamily="18" charset="0"/>
                <a:cs typeface="VNR12"/>
              </a:rPr>
              <a:t>i di </a:t>
            </a:r>
            <a:r>
              <a:rPr lang="vi-VN" sz="1400" dirty="0">
                <a:solidFill>
                  <a:srgbClr val="000000"/>
                </a:solidFill>
                <a:effectLst/>
                <a:latin typeface="+mn-lt"/>
                <a:ea typeface="Times New Roman" panose="02020603050405020304" pitchFamily="18" charset="0"/>
                <a:cs typeface="Arial" panose="020B0604020202020204" pitchFamily="34" charset="0"/>
              </a:rPr>
              <a:t>đ</a:t>
            </a:r>
            <a:r>
              <a:rPr lang="vi-VN" sz="1400" dirty="0">
                <a:solidFill>
                  <a:srgbClr val="000000"/>
                </a:solidFill>
                <a:effectLst/>
                <a:latin typeface="+mn-lt"/>
                <a:ea typeface="Times New Roman" panose="02020603050405020304" pitchFamily="18" charset="0"/>
                <a:cs typeface="Times New Roman" panose="02020603050405020304" pitchFamily="18" charset="0"/>
              </a:rPr>
              <a:t>ộ</a:t>
            </a:r>
            <a:r>
              <a:rPr lang="vi-VN" sz="1400" dirty="0">
                <a:solidFill>
                  <a:srgbClr val="000000"/>
                </a:solidFill>
                <a:effectLst/>
                <a:latin typeface="+mn-lt"/>
                <a:ea typeface="Times New Roman" panose="02020603050405020304" pitchFamily="18" charset="0"/>
                <a:cs typeface="VNR12"/>
              </a:rPr>
              <a:t>ng</a:t>
            </a:r>
            <a:r>
              <a:rPr lang="en-US" sz="1400" dirty="0">
                <a:solidFill>
                  <a:srgbClr val="000000"/>
                </a:solidFill>
                <a:effectLst/>
                <a:latin typeface="+mn-lt"/>
                <a:ea typeface="Times New Roman" panose="02020603050405020304" pitchFamily="18" charset="0"/>
                <a:cs typeface="Times New Roman" panose="02020603050405020304" pitchFamily="18" charset="0"/>
              </a:rPr>
              <a:t> </a:t>
            </a:r>
            <a:r>
              <a:rPr lang="en-US" sz="1400" dirty="0" err="1">
                <a:solidFill>
                  <a:srgbClr val="000000"/>
                </a:solidFill>
                <a:effectLst/>
                <a:latin typeface="+mn-lt"/>
                <a:ea typeface="Times New Roman" panose="02020603050405020304" pitchFamily="18" charset="0"/>
                <a:cs typeface="Times New Roman" panose="02020603050405020304" pitchFamily="18" charset="0"/>
              </a:rPr>
              <a:t>nên</a:t>
            </a:r>
            <a:r>
              <a:rPr lang="en-US" sz="1400" dirty="0">
                <a:solidFill>
                  <a:srgbClr val="000000"/>
                </a:solidFill>
                <a:effectLst/>
                <a:latin typeface="+mn-lt"/>
                <a:ea typeface="Times New Roman" panose="02020603050405020304" pitchFamily="18" charset="0"/>
                <a:cs typeface="Times New Roman" panose="02020603050405020304" pitchFamily="18" charset="0"/>
              </a:rPr>
              <a:t> </a:t>
            </a:r>
            <a:r>
              <a:rPr lang="en-US" sz="1400" dirty="0" err="1">
                <a:solidFill>
                  <a:srgbClr val="000000"/>
                </a:solidFill>
                <a:effectLst/>
                <a:latin typeface="+mn-lt"/>
                <a:ea typeface="Times New Roman" panose="02020603050405020304" pitchFamily="18" charset="0"/>
                <a:cs typeface="Times New Roman" panose="02020603050405020304" pitchFamily="18" charset="0"/>
              </a:rPr>
              <a:t>mô</a:t>
            </a:r>
            <a:r>
              <a:rPr lang="en-US" sz="1400" dirty="0">
                <a:solidFill>
                  <a:srgbClr val="000000"/>
                </a:solidFill>
                <a:effectLst/>
                <a:latin typeface="+mn-lt"/>
                <a:ea typeface="Times New Roman" panose="02020603050405020304" pitchFamily="18" charset="0"/>
                <a:cs typeface="Times New Roman" panose="02020603050405020304" pitchFamily="18" charset="0"/>
              </a:rPr>
              <a:t> </a:t>
            </a:r>
            <a:r>
              <a:rPr lang="en-US" sz="1400" dirty="0" err="1">
                <a:solidFill>
                  <a:srgbClr val="000000"/>
                </a:solidFill>
                <a:effectLst/>
                <a:latin typeface="+mn-lt"/>
                <a:ea typeface="Times New Roman" panose="02020603050405020304" pitchFamily="18" charset="0"/>
                <a:cs typeface="Times New Roman" panose="02020603050405020304" pitchFamily="18" charset="0"/>
              </a:rPr>
              <a:t>hình</a:t>
            </a:r>
            <a:r>
              <a:rPr lang="en-US" sz="1400" dirty="0">
                <a:solidFill>
                  <a:srgbClr val="000000"/>
                </a:solidFill>
                <a:effectLst/>
                <a:latin typeface="+mn-lt"/>
                <a:ea typeface="Times New Roman" panose="02020603050405020304" pitchFamily="18" charset="0"/>
                <a:cs typeface="Times New Roman" panose="02020603050405020304" pitchFamily="18" charset="0"/>
              </a:rPr>
              <a:t> </a:t>
            </a:r>
            <a:r>
              <a:rPr lang="en-US" sz="1400" dirty="0" err="1">
                <a:solidFill>
                  <a:srgbClr val="000000"/>
                </a:solidFill>
                <a:effectLst/>
                <a:latin typeface="+mn-lt"/>
                <a:ea typeface="Times New Roman" panose="02020603050405020304" pitchFamily="18" charset="0"/>
                <a:cs typeface="Times New Roman" panose="02020603050405020304" pitchFamily="18" charset="0"/>
              </a:rPr>
              <a:t>đư</a:t>
            </a:r>
            <a:r>
              <a:rPr lang="vi-VN" sz="1400" dirty="0">
                <a:solidFill>
                  <a:srgbClr val="000000"/>
                </a:solidFill>
                <a:effectLst/>
                <a:latin typeface="+mn-lt"/>
                <a:ea typeface="Times New Roman" panose="02020603050405020304" pitchFamily="18" charset="0"/>
                <a:cs typeface="Times New Roman" panose="02020603050405020304" pitchFamily="18" charset="0"/>
              </a:rPr>
              <a:t>ợ</a:t>
            </a:r>
            <a:r>
              <a:rPr lang="en-US" sz="1400" dirty="0">
                <a:solidFill>
                  <a:srgbClr val="000000"/>
                </a:solidFill>
                <a:effectLst/>
                <a:latin typeface="+mn-lt"/>
                <a:ea typeface="Times New Roman" panose="02020603050405020304" pitchFamily="18" charset="0"/>
                <a:cs typeface="Times New Roman" panose="02020603050405020304" pitchFamily="18" charset="0"/>
              </a:rPr>
              <a:t>c </a:t>
            </a:r>
            <a:r>
              <a:rPr lang="en-US" sz="1400" dirty="0" err="1">
                <a:solidFill>
                  <a:srgbClr val="000000"/>
                </a:solidFill>
                <a:effectLst/>
                <a:latin typeface="+mn-lt"/>
                <a:ea typeface="Times New Roman" panose="02020603050405020304" pitchFamily="18" charset="0"/>
                <a:cs typeface="Times New Roman" panose="02020603050405020304" pitchFamily="18" charset="0"/>
              </a:rPr>
              <a:t>xây</a:t>
            </a:r>
            <a:r>
              <a:rPr lang="en-US" sz="1400" dirty="0">
                <a:solidFill>
                  <a:srgbClr val="000000"/>
                </a:solidFill>
                <a:effectLst/>
                <a:latin typeface="+mn-lt"/>
                <a:ea typeface="Times New Roman" panose="02020603050405020304" pitchFamily="18" charset="0"/>
                <a:cs typeface="Times New Roman" panose="02020603050405020304" pitchFamily="18" charset="0"/>
              </a:rPr>
              <a:t> d</a:t>
            </a:r>
            <a:r>
              <a:rPr lang="vi-VN" sz="1400" dirty="0">
                <a:solidFill>
                  <a:srgbClr val="000000"/>
                </a:solidFill>
                <a:effectLst/>
                <a:latin typeface="+mn-lt"/>
                <a:ea typeface="Times New Roman" panose="02020603050405020304" pitchFamily="18" charset="0"/>
                <a:cs typeface="Times New Roman" panose="02020603050405020304" pitchFamily="18" charset="0"/>
              </a:rPr>
              <a:t>ự</a:t>
            </a:r>
            <a:r>
              <a:rPr lang="en-US" sz="1400" dirty="0">
                <a:solidFill>
                  <a:srgbClr val="000000"/>
                </a:solidFill>
                <a:effectLst/>
                <a:latin typeface="+mn-lt"/>
                <a:ea typeface="Times New Roman" panose="02020603050405020304" pitchFamily="18" charset="0"/>
                <a:cs typeface="Times New Roman" panose="02020603050405020304" pitchFamily="18" charset="0"/>
              </a:rPr>
              <a:t>ng </a:t>
            </a:r>
            <a:r>
              <a:rPr lang="en-US" sz="1400" dirty="0" err="1">
                <a:solidFill>
                  <a:srgbClr val="000000"/>
                </a:solidFill>
                <a:effectLst/>
                <a:latin typeface="+mn-lt"/>
                <a:ea typeface="Times New Roman" panose="02020603050405020304" pitchFamily="18" charset="0"/>
                <a:cs typeface="Times New Roman" panose="02020603050405020304" pitchFamily="18" charset="0"/>
              </a:rPr>
              <a:t>theo</a:t>
            </a:r>
            <a:r>
              <a:rPr lang="en-US" sz="1400" dirty="0">
                <a:solidFill>
                  <a:srgbClr val="000000"/>
                </a:solidFill>
                <a:effectLst/>
                <a:latin typeface="+mn-lt"/>
                <a:ea typeface="Times New Roman" panose="02020603050405020304" pitchFamily="18" charset="0"/>
                <a:cs typeface="Times New Roman" panose="02020603050405020304" pitchFamily="18" charset="0"/>
              </a:rPr>
              <a:t> </a:t>
            </a:r>
            <a:r>
              <a:rPr lang="en-US" sz="1400" dirty="0" err="1">
                <a:solidFill>
                  <a:srgbClr val="000000"/>
                </a:solidFill>
                <a:effectLst/>
                <a:latin typeface="+mn-lt"/>
                <a:ea typeface="Times New Roman" panose="02020603050405020304" pitchFamily="18" charset="0"/>
                <a:cs typeface="Times New Roman" panose="02020603050405020304" pitchFamily="18" charset="0"/>
              </a:rPr>
              <a:t>thu</a:t>
            </a:r>
            <a:r>
              <a:rPr lang="vi-VN" sz="1400" dirty="0">
                <a:solidFill>
                  <a:srgbClr val="000000"/>
                </a:solidFill>
                <a:effectLst/>
                <a:latin typeface="+mn-lt"/>
                <a:ea typeface="Times New Roman" panose="02020603050405020304" pitchFamily="18" charset="0"/>
                <a:cs typeface="Times New Roman" panose="02020603050405020304" pitchFamily="18" charset="0"/>
              </a:rPr>
              <a:t>ậ</a:t>
            </a:r>
            <a:r>
              <a:rPr lang="en-US" sz="1400" dirty="0">
                <a:solidFill>
                  <a:srgbClr val="000000"/>
                </a:solidFill>
                <a:effectLst/>
                <a:latin typeface="+mn-lt"/>
                <a:ea typeface="Times New Roman" panose="02020603050405020304" pitchFamily="18" charset="0"/>
                <a:cs typeface="Times New Roman" panose="02020603050405020304" pitchFamily="18" charset="0"/>
              </a:rPr>
              <a:t>t </a:t>
            </a:r>
            <a:r>
              <a:rPr lang="en-US" sz="1400" dirty="0" err="1">
                <a:solidFill>
                  <a:srgbClr val="000000"/>
                </a:solidFill>
                <a:effectLst/>
                <a:latin typeface="+mn-lt"/>
                <a:ea typeface="Times New Roman" panose="02020603050405020304" pitchFamily="18" charset="0"/>
                <a:cs typeface="Times New Roman" panose="02020603050405020304" pitchFamily="18" charset="0"/>
              </a:rPr>
              <a:t>toán</a:t>
            </a:r>
            <a:r>
              <a:rPr lang="en-US" dirty="0">
                <a:latin typeface="+mn-lt"/>
                <a:ea typeface="Times New Roman" panose="02020603050405020304" pitchFamily="18" charset="0"/>
                <a:cs typeface="Times New Roman" panose="02020603050405020304" pitchFamily="18" charset="0"/>
              </a:rPr>
              <a:t> </a:t>
            </a:r>
            <a:r>
              <a:rPr lang="en-US" sz="1400" dirty="0" err="1">
                <a:solidFill>
                  <a:srgbClr val="000000"/>
                </a:solidFill>
                <a:effectLst/>
                <a:latin typeface="+mn-lt"/>
                <a:ea typeface="Times New Roman" panose="02020603050405020304" pitchFamily="18" charset="0"/>
                <a:cs typeface="Times New Roman" panose="02020603050405020304" pitchFamily="18" charset="0"/>
              </a:rPr>
              <a:t>phân</a:t>
            </a:r>
            <a:r>
              <a:rPr lang="en-US" sz="1400" dirty="0">
                <a:solidFill>
                  <a:srgbClr val="000000"/>
                </a:solidFill>
                <a:effectLst/>
                <a:latin typeface="+mn-lt"/>
                <a:ea typeface="Times New Roman" panose="02020603050405020304" pitchFamily="18" charset="0"/>
                <a:cs typeface="Times New Roman" panose="02020603050405020304" pitchFamily="18" charset="0"/>
              </a:rPr>
              <a:t> l</a:t>
            </a:r>
            <a:r>
              <a:rPr lang="vi-VN" sz="1400" dirty="0">
                <a:solidFill>
                  <a:srgbClr val="000000"/>
                </a:solidFill>
                <a:effectLst/>
                <a:latin typeface="+mn-lt"/>
                <a:ea typeface="Times New Roman" panose="02020603050405020304" pitchFamily="18" charset="0"/>
                <a:cs typeface="Times New Roman" panose="02020603050405020304" pitchFamily="18" charset="0"/>
              </a:rPr>
              <a:t>ớ</a:t>
            </a:r>
            <a:r>
              <a:rPr lang="en-US" sz="1400" dirty="0">
                <a:solidFill>
                  <a:srgbClr val="000000"/>
                </a:solidFill>
                <a:effectLst/>
                <a:latin typeface="+mn-lt"/>
                <a:ea typeface="Times New Roman" panose="02020603050405020304" pitchFamily="18" charset="0"/>
                <a:cs typeface="Times New Roman" panose="02020603050405020304" pitchFamily="18" charset="0"/>
              </a:rPr>
              <a:t>p. </a:t>
            </a:r>
            <a:endParaRPr lang="en-US" sz="1200" dirty="0">
              <a:latin typeface="+mn-lt"/>
              <a:ea typeface="Times New Roman" panose="02020603050405020304" pitchFamily="18" charset="0"/>
              <a:cs typeface="Times New Roman" panose="02020603050405020304" pitchFamily="18" charset="0"/>
            </a:endParaRPr>
          </a:p>
          <a:p>
            <a:pPr marL="285750" indent="-285750">
              <a:lnSpc>
                <a:spcPct val="107000"/>
              </a:lnSpc>
              <a:spcAft>
                <a:spcPts val="800"/>
              </a:spcAft>
              <a:buFontTx/>
              <a:buChar char="-"/>
            </a:pPr>
            <a:r>
              <a:rPr lang="en-US" sz="1400" dirty="0">
                <a:solidFill>
                  <a:srgbClr val="000000"/>
                </a:solidFill>
                <a:effectLst/>
                <a:latin typeface="+mn-lt"/>
                <a:ea typeface="Times New Roman" panose="02020603050405020304" pitchFamily="18" charset="0"/>
                <a:cs typeface="Times New Roman" panose="02020603050405020304" pitchFamily="18" charset="0"/>
              </a:rPr>
              <a:t>Ki</a:t>
            </a:r>
            <a:r>
              <a:rPr lang="vi-VN" sz="1400" dirty="0">
                <a:solidFill>
                  <a:srgbClr val="000000"/>
                </a:solidFill>
                <a:effectLst/>
                <a:latin typeface="+mn-lt"/>
                <a:ea typeface="Times New Roman" panose="02020603050405020304" pitchFamily="18" charset="0"/>
                <a:cs typeface="Times New Roman" panose="02020603050405020304" pitchFamily="18" charset="0"/>
              </a:rPr>
              <a:t>ể</a:t>
            </a:r>
            <a:r>
              <a:rPr lang="en-US" sz="1400" dirty="0">
                <a:solidFill>
                  <a:srgbClr val="000000"/>
                </a:solidFill>
                <a:effectLst/>
                <a:latin typeface="+mn-lt"/>
                <a:ea typeface="Times New Roman" panose="02020603050405020304" pitchFamily="18" charset="0"/>
                <a:cs typeface="Times New Roman" panose="02020603050405020304" pitchFamily="18" charset="0"/>
              </a:rPr>
              <a:t>m </a:t>
            </a:r>
            <a:r>
              <a:rPr lang="en-US" sz="1400" dirty="0" err="1">
                <a:solidFill>
                  <a:srgbClr val="000000"/>
                </a:solidFill>
                <a:effectLst/>
                <a:latin typeface="+mn-lt"/>
                <a:ea typeface="Times New Roman" panose="02020603050405020304" pitchFamily="18" charset="0"/>
                <a:cs typeface="Times New Roman" panose="02020603050405020304" pitchFamily="18" charset="0"/>
              </a:rPr>
              <a:t>tra</a:t>
            </a:r>
            <a:r>
              <a:rPr lang="en-US" sz="1400" dirty="0">
                <a:solidFill>
                  <a:srgbClr val="000000"/>
                </a:solidFill>
                <a:effectLst/>
                <a:latin typeface="+mn-lt"/>
                <a:ea typeface="Times New Roman" panose="02020603050405020304" pitchFamily="18" charset="0"/>
                <a:cs typeface="Times New Roman" panose="02020603050405020304" pitchFamily="18" charset="0"/>
              </a:rPr>
              <a:t> v</a:t>
            </a:r>
            <a:r>
              <a:rPr lang="vi-VN" sz="1400" dirty="0">
                <a:solidFill>
                  <a:srgbClr val="000000"/>
                </a:solidFill>
                <a:effectLst/>
                <a:latin typeface="+mn-lt"/>
                <a:ea typeface="Times New Roman" panose="02020603050405020304" pitchFamily="18" charset="0"/>
                <a:cs typeface="Times New Roman" panose="02020603050405020304" pitchFamily="18" charset="0"/>
              </a:rPr>
              <a:t>ớ</a:t>
            </a:r>
            <a:r>
              <a:rPr lang="en-US" sz="1400" dirty="0" err="1">
                <a:solidFill>
                  <a:srgbClr val="000000"/>
                </a:solidFill>
                <a:effectLst/>
                <a:latin typeface="+mn-lt"/>
                <a:ea typeface="Times New Roman" panose="02020603050405020304" pitchFamily="18" charset="0"/>
                <a:cs typeface="Times New Roman" panose="02020603050405020304" pitchFamily="18" charset="0"/>
              </a:rPr>
              <a:t>i</a:t>
            </a:r>
            <a:r>
              <a:rPr lang="en-US" sz="1400" dirty="0">
                <a:solidFill>
                  <a:srgbClr val="000000"/>
                </a:solidFill>
                <a:effectLst/>
                <a:latin typeface="+mn-lt"/>
                <a:ea typeface="Times New Roman" panose="02020603050405020304" pitchFamily="18" charset="0"/>
                <a:cs typeface="Times New Roman" panose="02020603050405020304" pitchFamily="18" charset="0"/>
              </a:rPr>
              <a:t> 4 </a:t>
            </a:r>
            <a:r>
              <a:rPr lang="en-US" sz="1400" dirty="0" err="1">
                <a:solidFill>
                  <a:srgbClr val="000000"/>
                </a:solidFill>
                <a:effectLst/>
                <a:latin typeface="+mn-lt"/>
                <a:ea typeface="Times New Roman" panose="02020603050405020304" pitchFamily="18" charset="0"/>
                <a:cs typeface="Times New Roman" panose="02020603050405020304" pitchFamily="18" charset="0"/>
              </a:rPr>
              <a:t>thu</a:t>
            </a:r>
            <a:r>
              <a:rPr lang="vi-VN" sz="1400" dirty="0">
                <a:solidFill>
                  <a:srgbClr val="000000"/>
                </a:solidFill>
                <a:effectLst/>
                <a:latin typeface="+mn-lt"/>
                <a:ea typeface="Times New Roman" panose="02020603050405020304" pitchFamily="18" charset="0"/>
                <a:cs typeface="Times New Roman" panose="02020603050405020304" pitchFamily="18" charset="0"/>
              </a:rPr>
              <a:t>ậ</a:t>
            </a:r>
            <a:r>
              <a:rPr lang="en-US" sz="1400" dirty="0">
                <a:solidFill>
                  <a:srgbClr val="000000"/>
                </a:solidFill>
                <a:effectLst/>
                <a:latin typeface="+mn-lt"/>
                <a:ea typeface="Times New Roman" panose="02020603050405020304" pitchFamily="18" charset="0"/>
                <a:cs typeface="Times New Roman" panose="02020603050405020304" pitchFamily="18" charset="0"/>
              </a:rPr>
              <a:t>t </a:t>
            </a:r>
            <a:r>
              <a:rPr lang="en-US" sz="1400" dirty="0" err="1">
                <a:solidFill>
                  <a:srgbClr val="000000"/>
                </a:solidFill>
                <a:effectLst/>
                <a:latin typeface="+mn-lt"/>
                <a:ea typeface="Times New Roman" panose="02020603050405020304" pitchFamily="18" charset="0"/>
                <a:cs typeface="Times New Roman" panose="02020603050405020304" pitchFamily="18" charset="0"/>
              </a:rPr>
              <a:t>toán</a:t>
            </a:r>
            <a:r>
              <a:rPr lang="en-US" sz="1400" dirty="0">
                <a:solidFill>
                  <a:srgbClr val="000000"/>
                </a:solidFill>
                <a:effectLst/>
                <a:latin typeface="+mn-lt"/>
                <a:ea typeface="Times New Roman" panose="02020603050405020304" pitchFamily="18" charset="0"/>
                <a:cs typeface="Times New Roman" panose="02020603050405020304" pitchFamily="18" charset="0"/>
              </a:rPr>
              <a:t> </a:t>
            </a:r>
            <a:r>
              <a:rPr lang="en-US" sz="1400" dirty="0" err="1">
                <a:solidFill>
                  <a:srgbClr val="000000"/>
                </a:solidFill>
                <a:effectLst/>
                <a:latin typeface="+mn-lt"/>
                <a:ea typeface="Times New Roman" panose="02020603050405020304" pitchFamily="18" charset="0"/>
                <a:cs typeface="Times New Roman" panose="02020603050405020304" pitchFamily="18" charset="0"/>
              </a:rPr>
              <a:t>cơ</a:t>
            </a:r>
            <a:r>
              <a:rPr lang="en-US" sz="1400" dirty="0">
                <a:solidFill>
                  <a:srgbClr val="000000"/>
                </a:solidFill>
                <a:effectLst/>
                <a:latin typeface="+mn-lt"/>
                <a:ea typeface="Times New Roman" panose="02020603050405020304" pitchFamily="18" charset="0"/>
                <a:cs typeface="Times New Roman" panose="02020603050405020304" pitchFamily="18" charset="0"/>
              </a:rPr>
              <a:t> b</a:t>
            </a:r>
            <a:r>
              <a:rPr lang="vi-VN" sz="1400" dirty="0">
                <a:solidFill>
                  <a:srgbClr val="000000"/>
                </a:solidFill>
                <a:effectLst/>
                <a:latin typeface="+mn-lt"/>
                <a:ea typeface="Times New Roman" panose="02020603050405020304" pitchFamily="18" charset="0"/>
                <a:cs typeface="Times New Roman" panose="02020603050405020304" pitchFamily="18" charset="0"/>
              </a:rPr>
              <a:t>ả</a:t>
            </a:r>
            <a:r>
              <a:rPr lang="en-US" sz="1400" dirty="0">
                <a:solidFill>
                  <a:srgbClr val="000000"/>
                </a:solidFill>
                <a:effectLst/>
                <a:latin typeface="+mn-lt"/>
                <a:ea typeface="Times New Roman" panose="02020603050405020304" pitchFamily="18" charset="0"/>
                <a:cs typeface="Times New Roman" panose="02020603050405020304" pitchFamily="18" charset="0"/>
              </a:rPr>
              <a:t>n : g</a:t>
            </a:r>
            <a:r>
              <a:rPr lang="vi-VN" sz="1400" dirty="0">
                <a:solidFill>
                  <a:srgbClr val="000000"/>
                </a:solidFill>
                <a:effectLst/>
                <a:latin typeface="+mn-lt"/>
                <a:ea typeface="Times New Roman" panose="02020603050405020304" pitchFamily="18" charset="0"/>
                <a:cs typeface="Times New Roman" panose="02020603050405020304" pitchFamily="18" charset="0"/>
              </a:rPr>
              <a:t>ồ</a:t>
            </a:r>
            <a:r>
              <a:rPr lang="en-US" sz="1400" dirty="0">
                <a:solidFill>
                  <a:srgbClr val="000000"/>
                </a:solidFill>
                <a:effectLst/>
                <a:latin typeface="+mn-lt"/>
                <a:ea typeface="Times New Roman" panose="02020603050405020304" pitchFamily="18" charset="0"/>
                <a:cs typeface="Times New Roman" panose="02020603050405020304" pitchFamily="18" charset="0"/>
              </a:rPr>
              <a:t>m SVC , </a:t>
            </a:r>
            <a:r>
              <a:rPr lang="en-US" sz="1400" dirty="0" err="1">
                <a:solidFill>
                  <a:srgbClr val="000000"/>
                </a:solidFill>
                <a:effectLst/>
                <a:latin typeface="+mn-lt"/>
                <a:ea typeface="Times New Roman" panose="02020603050405020304" pitchFamily="18" charset="0"/>
                <a:cs typeface="Times New Roman" panose="02020603050405020304" pitchFamily="18" charset="0"/>
              </a:rPr>
              <a:t>DecisionTreeClassifier</a:t>
            </a:r>
            <a:r>
              <a:rPr lang="en-US" dirty="0">
                <a:latin typeface="+mn-lt"/>
                <a:ea typeface="Times New Roman" panose="02020603050405020304" pitchFamily="18" charset="0"/>
                <a:cs typeface="Times New Roman" panose="02020603050405020304" pitchFamily="18" charset="0"/>
              </a:rPr>
              <a:t>, </a:t>
            </a:r>
            <a:r>
              <a:rPr lang="en-US" dirty="0" err="1">
                <a:latin typeface="+mn-lt"/>
                <a:ea typeface="Times New Roman" panose="02020603050405020304" pitchFamily="18" charset="0"/>
                <a:cs typeface="Times New Roman" panose="02020603050405020304" pitchFamily="18" charset="0"/>
              </a:rPr>
              <a:t>RandomForestClassifier</a:t>
            </a:r>
            <a:r>
              <a:rPr lang="en-US" dirty="0">
                <a:latin typeface="+mn-lt"/>
                <a:ea typeface="Times New Roman" panose="02020603050405020304" pitchFamily="18" charset="0"/>
                <a:cs typeface="Times New Roman" panose="02020603050405020304" pitchFamily="18" charset="0"/>
              </a:rPr>
              <a:t>, </a:t>
            </a:r>
            <a:r>
              <a:rPr lang="en-US" dirty="0" err="1">
                <a:latin typeface="+mn-lt"/>
                <a:ea typeface="Times New Roman" panose="02020603050405020304" pitchFamily="18" charset="0"/>
                <a:cs typeface="Times New Roman" panose="02020603050405020304" pitchFamily="18" charset="0"/>
              </a:rPr>
              <a:t>KNeighborsClassifier</a:t>
            </a:r>
            <a:r>
              <a:rPr lang="en-US" dirty="0">
                <a:latin typeface="+mn-lt"/>
                <a:ea typeface="Times New Roman" panose="02020603050405020304" pitchFamily="18" charset="0"/>
                <a:cs typeface="Times New Roman" panose="02020603050405020304" pitchFamily="18" charset="0"/>
              </a:rPr>
              <a:t> .</a:t>
            </a:r>
            <a:endParaRPr lang="vi-VN" sz="1200" dirty="0">
              <a:effectLst/>
              <a:latin typeface="+mn-lt"/>
              <a:ea typeface="Times New Roman" panose="02020603050405020304" pitchFamily="18" charset="0"/>
              <a:cs typeface="Times New Roman" panose="02020603050405020304" pitchFamily="18" charset="0"/>
            </a:endParaRPr>
          </a:p>
        </p:txBody>
      </p:sp>
      <p:pic>
        <p:nvPicPr>
          <p:cNvPr id="24" name="Picture 23">
            <a:extLst>
              <a:ext uri="{FF2B5EF4-FFF2-40B4-BE49-F238E27FC236}">
                <a16:creationId xmlns:a16="http://schemas.microsoft.com/office/drawing/2014/main" id="{23D09D1B-C752-27A9-0795-5462A022EF6B}"/>
              </a:ext>
            </a:extLst>
          </p:cNvPr>
          <p:cNvPicPr>
            <a:picLocks noChangeAspect="1"/>
          </p:cNvPicPr>
          <p:nvPr/>
        </p:nvPicPr>
        <p:blipFill>
          <a:blip r:embed="rId3"/>
          <a:stretch>
            <a:fillRect/>
          </a:stretch>
        </p:blipFill>
        <p:spPr>
          <a:xfrm>
            <a:off x="1873144" y="2551210"/>
            <a:ext cx="5079717" cy="2446887"/>
          </a:xfrm>
          <a:prstGeom prst="rect">
            <a:avLst/>
          </a:prstGeom>
        </p:spPr>
      </p:pic>
      <p:sp>
        <p:nvSpPr>
          <p:cNvPr id="2" name="Google Shape;202;p18">
            <a:extLst>
              <a:ext uri="{FF2B5EF4-FFF2-40B4-BE49-F238E27FC236}">
                <a16:creationId xmlns:a16="http://schemas.microsoft.com/office/drawing/2014/main" id="{C5F5EE57-4E7C-AC5D-B9DB-6CF4DB646D44}"/>
              </a:ext>
            </a:extLst>
          </p:cNvPr>
          <p:cNvSpPr txBox="1">
            <a:spLocks/>
          </p:cNvSpPr>
          <p:nvPr/>
        </p:nvSpPr>
        <p:spPr>
          <a:xfrm>
            <a:off x="2125800" y="186965"/>
            <a:ext cx="4892400" cy="387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600"/>
              <a:buFont typeface="Fira Sans Extra Condensed Medium"/>
              <a:buNone/>
              <a:defRPr sz="24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US" sz="4800" dirty="0" err="1"/>
              <a:t>Xây</a:t>
            </a:r>
            <a:r>
              <a:rPr lang="en-US" sz="4800" dirty="0"/>
              <a:t> </a:t>
            </a:r>
            <a:r>
              <a:rPr lang="en-US" sz="4800" dirty="0" err="1"/>
              <a:t>dựng</a:t>
            </a:r>
            <a:r>
              <a:rPr lang="en-US" sz="4800" dirty="0"/>
              <a:t> </a:t>
            </a:r>
            <a:r>
              <a:rPr lang="en-US" sz="4800" dirty="0" err="1"/>
              <a:t>mô</a:t>
            </a:r>
            <a:r>
              <a:rPr lang="en-US" sz="4800" dirty="0"/>
              <a:t> </a:t>
            </a:r>
            <a:r>
              <a:rPr lang="en-US" sz="4800" dirty="0" err="1"/>
              <a:t>hình</a:t>
            </a:r>
            <a:endParaRPr lang="en-US" sz="4800" dirty="0"/>
          </a:p>
        </p:txBody>
      </p:sp>
    </p:spTree>
    <p:extLst>
      <p:ext uri="{BB962C8B-B14F-4D97-AF65-F5344CB8AC3E}">
        <p14:creationId xmlns:p14="http://schemas.microsoft.com/office/powerpoint/2010/main" val="3197607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22">
                                            <p:txEl>
                                              <p:pRg st="1" end="1"/>
                                            </p:txEl>
                                          </p:spTgt>
                                        </p:tgtEl>
                                        <p:attrNameLst>
                                          <p:attrName>style.visibility</p:attrName>
                                        </p:attrNameLst>
                                      </p:cBhvr>
                                      <p:to>
                                        <p:strVal val="visible"/>
                                      </p:to>
                                    </p:set>
                                    <p:animEffect transition="in" filter="wipe(down)">
                                      <p:cBhvr>
                                        <p:cTn id="11" dur="500"/>
                                        <p:tgtEl>
                                          <p:spTgt spid="22">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64"/>
        <p:cNvGrpSpPr/>
        <p:nvPr/>
      </p:nvGrpSpPr>
      <p:grpSpPr>
        <a:xfrm>
          <a:off x="0" y="0"/>
          <a:ext cx="0" cy="0"/>
          <a:chOff x="0" y="0"/>
          <a:chExt cx="0" cy="0"/>
        </a:xfrm>
      </p:grpSpPr>
      <p:pic>
        <p:nvPicPr>
          <p:cNvPr id="7" name="Picture 6">
            <a:extLst>
              <a:ext uri="{FF2B5EF4-FFF2-40B4-BE49-F238E27FC236}">
                <a16:creationId xmlns:a16="http://schemas.microsoft.com/office/drawing/2014/main" id="{2159BABB-1D11-166C-B9ED-602D7A78042C}"/>
              </a:ext>
            </a:extLst>
          </p:cNvPr>
          <p:cNvPicPr>
            <a:picLocks noChangeAspect="1"/>
          </p:cNvPicPr>
          <p:nvPr/>
        </p:nvPicPr>
        <p:blipFill>
          <a:blip r:embed="rId3"/>
          <a:stretch>
            <a:fillRect/>
          </a:stretch>
        </p:blipFill>
        <p:spPr>
          <a:xfrm>
            <a:off x="874638" y="1767041"/>
            <a:ext cx="7554379" cy="1028844"/>
          </a:xfrm>
          <a:prstGeom prst="rect">
            <a:avLst/>
          </a:prstGeom>
        </p:spPr>
      </p:pic>
      <p:sp>
        <p:nvSpPr>
          <p:cNvPr id="9" name="TextBox 8">
            <a:extLst>
              <a:ext uri="{FF2B5EF4-FFF2-40B4-BE49-F238E27FC236}">
                <a16:creationId xmlns:a16="http://schemas.microsoft.com/office/drawing/2014/main" id="{4327F983-DD74-A2A9-1CBC-AD4A032F4A62}"/>
              </a:ext>
            </a:extLst>
          </p:cNvPr>
          <p:cNvSpPr txBox="1"/>
          <p:nvPr/>
        </p:nvSpPr>
        <p:spPr>
          <a:xfrm>
            <a:off x="1240972" y="3398281"/>
            <a:ext cx="6175828" cy="536622"/>
          </a:xfrm>
          <a:prstGeom prst="rect">
            <a:avLst/>
          </a:prstGeom>
          <a:noFill/>
        </p:spPr>
        <p:txBody>
          <a:bodyPr wrap="square">
            <a:spAutoFit/>
          </a:bodyPr>
          <a:lstStyle/>
          <a:p>
            <a:pPr>
              <a:lnSpc>
                <a:spcPct val="107000"/>
              </a:lnSpc>
              <a:spcAft>
                <a:spcPts val="1000"/>
              </a:spcAft>
            </a:pPr>
            <a:r>
              <a:rPr lang="en-US" sz="1400" dirty="0" err="1">
                <a:solidFill>
                  <a:srgbClr val="000000"/>
                </a:solidFill>
                <a:effectLst/>
                <a:latin typeface="+mj-lt"/>
                <a:ea typeface="Times New Roman" panose="02020603050405020304" pitchFamily="18" charset="0"/>
                <a:cs typeface="Aharoni" panose="020B0604020202020204" pitchFamily="2" charset="-79"/>
              </a:rPr>
              <a:t>Mô</a:t>
            </a:r>
            <a:r>
              <a:rPr lang="en-US" sz="1400" dirty="0">
                <a:solidFill>
                  <a:srgbClr val="000000"/>
                </a:solidFill>
                <a:effectLst/>
                <a:latin typeface="+mj-lt"/>
                <a:ea typeface="Times New Roman" panose="02020603050405020304" pitchFamily="18" charset="0"/>
                <a:cs typeface="Aharoni" panose="020B0604020202020204" pitchFamily="2" charset="-79"/>
              </a:rPr>
              <a:t> </a:t>
            </a:r>
            <a:r>
              <a:rPr lang="en-US" sz="1400" dirty="0" err="1">
                <a:solidFill>
                  <a:srgbClr val="000000"/>
                </a:solidFill>
                <a:effectLst/>
                <a:latin typeface="+mj-lt"/>
                <a:ea typeface="Times New Roman" panose="02020603050405020304" pitchFamily="18" charset="0"/>
                <a:cs typeface="Aharoni" panose="020B0604020202020204" pitchFamily="2" charset="-79"/>
              </a:rPr>
              <a:t>hình</a:t>
            </a:r>
            <a:r>
              <a:rPr lang="en-US" sz="1400" dirty="0">
                <a:solidFill>
                  <a:srgbClr val="000000"/>
                </a:solidFill>
                <a:effectLst/>
                <a:latin typeface="+mj-lt"/>
                <a:ea typeface="Times New Roman" panose="02020603050405020304" pitchFamily="18" charset="0"/>
                <a:cs typeface="Aharoni" panose="020B0604020202020204" pitchFamily="2" charset="-79"/>
              </a:rPr>
              <a:t> </a:t>
            </a:r>
            <a:r>
              <a:rPr lang="en-US" sz="1400" dirty="0" err="1">
                <a:solidFill>
                  <a:srgbClr val="000000"/>
                </a:solidFill>
                <a:effectLst/>
                <a:latin typeface="+mj-lt"/>
                <a:ea typeface="Times New Roman" panose="02020603050405020304" pitchFamily="18" charset="0"/>
                <a:cs typeface="Aharoni" panose="020B0604020202020204" pitchFamily="2" charset="-79"/>
              </a:rPr>
              <a:t>cho</a:t>
            </a:r>
            <a:r>
              <a:rPr lang="en-US" sz="1400" dirty="0">
                <a:solidFill>
                  <a:srgbClr val="000000"/>
                </a:solidFill>
                <a:effectLst/>
                <a:latin typeface="+mj-lt"/>
                <a:ea typeface="Times New Roman" panose="02020603050405020304" pitchFamily="18" charset="0"/>
                <a:cs typeface="Aharoni" panose="020B0604020202020204" pitchFamily="2" charset="-79"/>
              </a:rPr>
              <a:t> </a:t>
            </a:r>
            <a:r>
              <a:rPr lang="en-US" sz="1400" dirty="0" err="1">
                <a:solidFill>
                  <a:srgbClr val="000000"/>
                </a:solidFill>
                <a:effectLst/>
                <a:latin typeface="+mj-lt"/>
                <a:ea typeface="Times New Roman" panose="02020603050405020304" pitchFamily="18" charset="0"/>
                <a:cs typeface="Aharoni" panose="020B0604020202020204" pitchFamily="2" charset="-79"/>
              </a:rPr>
              <a:t>điểm</a:t>
            </a:r>
            <a:r>
              <a:rPr lang="en-US" sz="1400" dirty="0">
                <a:solidFill>
                  <a:srgbClr val="000000"/>
                </a:solidFill>
                <a:effectLst/>
                <a:latin typeface="+mj-lt"/>
                <a:ea typeface="Times New Roman" panose="02020603050405020304" pitchFamily="18" charset="0"/>
                <a:cs typeface="Aharoni" panose="020B0604020202020204" pitchFamily="2" charset="-79"/>
              </a:rPr>
              <a:t> </a:t>
            </a:r>
            <a:r>
              <a:rPr lang="en-US" sz="1400" dirty="0" err="1">
                <a:solidFill>
                  <a:srgbClr val="000000"/>
                </a:solidFill>
                <a:effectLst/>
                <a:latin typeface="+mj-lt"/>
                <a:ea typeface="Times New Roman" panose="02020603050405020304" pitchFamily="18" charset="0"/>
                <a:cs typeface="Aharoni" panose="020B0604020202020204" pitchFamily="2" charset="-79"/>
              </a:rPr>
              <a:t>cao</a:t>
            </a:r>
            <a:r>
              <a:rPr lang="en-US" sz="1400" dirty="0">
                <a:solidFill>
                  <a:srgbClr val="000000"/>
                </a:solidFill>
                <a:effectLst/>
                <a:latin typeface="+mj-lt"/>
                <a:ea typeface="Times New Roman" panose="02020603050405020304" pitchFamily="18" charset="0"/>
                <a:cs typeface="Aharoni" panose="020B0604020202020204" pitchFamily="2" charset="-79"/>
              </a:rPr>
              <a:t> </a:t>
            </a:r>
            <a:r>
              <a:rPr lang="en-US" sz="1400" dirty="0" err="1">
                <a:solidFill>
                  <a:srgbClr val="000000"/>
                </a:solidFill>
                <a:effectLst/>
                <a:latin typeface="+mj-lt"/>
                <a:ea typeface="Times New Roman" panose="02020603050405020304" pitchFamily="18" charset="0"/>
                <a:cs typeface="Aharoni" panose="020B0604020202020204" pitchFamily="2" charset="-79"/>
              </a:rPr>
              <a:t>nhất</a:t>
            </a:r>
            <a:r>
              <a:rPr lang="en-US" sz="1400" dirty="0">
                <a:solidFill>
                  <a:srgbClr val="000000"/>
                </a:solidFill>
                <a:effectLst/>
                <a:latin typeface="+mj-lt"/>
                <a:ea typeface="Times New Roman" panose="02020603050405020304" pitchFamily="18" charset="0"/>
                <a:cs typeface="Aharoni" panose="020B0604020202020204" pitchFamily="2" charset="-79"/>
              </a:rPr>
              <a:t> </a:t>
            </a:r>
            <a:r>
              <a:rPr lang="en-US" sz="1400" dirty="0" err="1">
                <a:solidFill>
                  <a:srgbClr val="000000"/>
                </a:solidFill>
                <a:effectLst/>
                <a:latin typeface="+mj-lt"/>
                <a:ea typeface="Times New Roman" panose="02020603050405020304" pitchFamily="18" charset="0"/>
                <a:cs typeface="Aharoni" panose="020B0604020202020204" pitchFamily="2" charset="-79"/>
              </a:rPr>
              <a:t>là</a:t>
            </a:r>
            <a:r>
              <a:rPr lang="en-US" sz="1400" dirty="0">
                <a:solidFill>
                  <a:srgbClr val="000000"/>
                </a:solidFill>
                <a:effectLst/>
                <a:latin typeface="+mj-lt"/>
                <a:ea typeface="Times New Roman" panose="02020603050405020304" pitchFamily="18" charset="0"/>
                <a:cs typeface="Aharoni" panose="020B0604020202020204" pitchFamily="2" charset="-79"/>
              </a:rPr>
              <a:t> </a:t>
            </a:r>
            <a:r>
              <a:rPr lang="en-US" sz="1400" dirty="0" err="1">
                <a:solidFill>
                  <a:srgbClr val="000000"/>
                </a:solidFill>
                <a:effectLst/>
                <a:latin typeface="+mj-lt"/>
                <a:ea typeface="Times New Roman" panose="02020603050405020304" pitchFamily="18" charset="0"/>
                <a:cs typeface="Aharoni" panose="020B0604020202020204" pitchFamily="2" charset="-79"/>
              </a:rPr>
              <a:t>RandomForestClassifier</a:t>
            </a:r>
            <a:r>
              <a:rPr lang="en-US" sz="1400" dirty="0">
                <a:solidFill>
                  <a:srgbClr val="000000"/>
                </a:solidFill>
                <a:effectLst/>
                <a:latin typeface="+mj-lt"/>
                <a:ea typeface="Times New Roman" panose="02020603050405020304" pitchFamily="18" charset="0"/>
                <a:cs typeface="Aharoni" panose="020B0604020202020204" pitchFamily="2" charset="-79"/>
              </a:rPr>
              <a:t>. </a:t>
            </a:r>
            <a:r>
              <a:rPr lang="en-US" sz="1400" dirty="0" err="1">
                <a:solidFill>
                  <a:srgbClr val="000000"/>
                </a:solidFill>
                <a:effectLst/>
                <a:latin typeface="+mj-lt"/>
                <a:ea typeface="Times New Roman" panose="02020603050405020304" pitchFamily="18" charset="0"/>
                <a:cs typeface="Aharoni" panose="020B0604020202020204" pitchFamily="2" charset="-79"/>
              </a:rPr>
              <a:t>Vì</a:t>
            </a:r>
            <a:r>
              <a:rPr lang="en-US" sz="1400" dirty="0">
                <a:solidFill>
                  <a:srgbClr val="000000"/>
                </a:solidFill>
                <a:effectLst/>
                <a:latin typeface="+mj-lt"/>
                <a:ea typeface="Times New Roman" panose="02020603050405020304" pitchFamily="18" charset="0"/>
                <a:cs typeface="Aharoni" panose="020B0604020202020204" pitchFamily="2" charset="-79"/>
              </a:rPr>
              <a:t> </a:t>
            </a:r>
            <a:r>
              <a:rPr lang="en-US" sz="1400" dirty="0" err="1">
                <a:solidFill>
                  <a:srgbClr val="000000"/>
                </a:solidFill>
                <a:effectLst/>
                <a:latin typeface="+mj-lt"/>
                <a:ea typeface="Times New Roman" panose="02020603050405020304" pitchFamily="18" charset="0"/>
                <a:cs typeface="Aharoni" panose="020B0604020202020204" pitchFamily="2" charset="-79"/>
              </a:rPr>
              <a:t>vậy</a:t>
            </a:r>
            <a:r>
              <a:rPr lang="en-US" sz="1400" dirty="0">
                <a:solidFill>
                  <a:srgbClr val="000000"/>
                </a:solidFill>
                <a:effectLst/>
                <a:latin typeface="+mj-lt"/>
                <a:ea typeface="Times New Roman" panose="02020603050405020304" pitchFamily="18" charset="0"/>
                <a:cs typeface="Aharoni" panose="020B0604020202020204" pitchFamily="2" charset="-79"/>
              </a:rPr>
              <a:t> ta </a:t>
            </a:r>
            <a:r>
              <a:rPr lang="en-US" sz="1400" dirty="0" err="1">
                <a:solidFill>
                  <a:srgbClr val="000000"/>
                </a:solidFill>
                <a:effectLst/>
                <a:latin typeface="+mj-lt"/>
                <a:ea typeface="Times New Roman" panose="02020603050405020304" pitchFamily="18" charset="0"/>
                <a:cs typeface="Aharoni" panose="020B0604020202020204" pitchFamily="2" charset="-79"/>
              </a:rPr>
              <a:t>chọn</a:t>
            </a:r>
            <a:r>
              <a:rPr lang="en-US" sz="1400" dirty="0">
                <a:solidFill>
                  <a:srgbClr val="000000"/>
                </a:solidFill>
                <a:effectLst/>
                <a:latin typeface="+mj-lt"/>
                <a:ea typeface="Times New Roman" panose="02020603050405020304" pitchFamily="18" charset="0"/>
                <a:cs typeface="Aharoni" panose="020B0604020202020204" pitchFamily="2" charset="-79"/>
              </a:rPr>
              <a:t> </a:t>
            </a:r>
            <a:r>
              <a:rPr lang="en-US" sz="1400" dirty="0" err="1">
                <a:solidFill>
                  <a:srgbClr val="000000"/>
                </a:solidFill>
                <a:effectLst/>
                <a:latin typeface="+mj-lt"/>
                <a:ea typeface="Times New Roman" panose="02020603050405020304" pitchFamily="18" charset="0"/>
                <a:cs typeface="Aharoni" panose="020B0604020202020204" pitchFamily="2" charset="-79"/>
              </a:rPr>
              <a:t>mô</a:t>
            </a:r>
            <a:r>
              <a:rPr lang="en-US" sz="1400" dirty="0">
                <a:solidFill>
                  <a:srgbClr val="000000"/>
                </a:solidFill>
                <a:effectLst/>
                <a:latin typeface="+mj-lt"/>
                <a:ea typeface="Times New Roman" panose="02020603050405020304" pitchFamily="18" charset="0"/>
                <a:cs typeface="Aharoni" panose="020B0604020202020204" pitchFamily="2" charset="-79"/>
              </a:rPr>
              <a:t> </a:t>
            </a:r>
            <a:r>
              <a:rPr lang="en-US" sz="1400" dirty="0" err="1">
                <a:solidFill>
                  <a:srgbClr val="000000"/>
                </a:solidFill>
                <a:effectLst/>
                <a:latin typeface="+mj-lt"/>
                <a:ea typeface="Times New Roman" panose="02020603050405020304" pitchFamily="18" charset="0"/>
                <a:cs typeface="Aharoni" panose="020B0604020202020204" pitchFamily="2" charset="-79"/>
              </a:rPr>
              <a:t>hình</a:t>
            </a:r>
            <a:r>
              <a:rPr lang="en-US" sz="1400" dirty="0">
                <a:solidFill>
                  <a:srgbClr val="000000"/>
                </a:solidFill>
                <a:effectLst/>
                <a:latin typeface="+mj-lt"/>
                <a:ea typeface="Times New Roman" panose="02020603050405020304" pitchFamily="18" charset="0"/>
                <a:cs typeface="Aharoni" panose="020B0604020202020204" pitchFamily="2" charset="-79"/>
              </a:rPr>
              <a:t> </a:t>
            </a:r>
            <a:r>
              <a:rPr lang="en-US" sz="1400" dirty="0" err="1">
                <a:solidFill>
                  <a:srgbClr val="000000"/>
                </a:solidFill>
                <a:effectLst/>
                <a:latin typeface="+mj-lt"/>
                <a:ea typeface="Times New Roman" panose="02020603050405020304" pitchFamily="18" charset="0"/>
                <a:cs typeface="Aharoni" panose="020B0604020202020204" pitchFamily="2" charset="-79"/>
              </a:rPr>
              <a:t>này</a:t>
            </a:r>
            <a:r>
              <a:rPr lang="en-US" sz="1400" dirty="0">
                <a:solidFill>
                  <a:srgbClr val="000000"/>
                </a:solidFill>
                <a:effectLst/>
                <a:latin typeface="+mj-lt"/>
                <a:ea typeface="Times New Roman" panose="02020603050405020304" pitchFamily="18" charset="0"/>
                <a:cs typeface="Aharoni" panose="020B0604020202020204" pitchFamily="2" charset="-79"/>
              </a:rPr>
              <a:t> </a:t>
            </a:r>
            <a:r>
              <a:rPr lang="en-US" sz="1400" dirty="0" err="1">
                <a:solidFill>
                  <a:srgbClr val="000000"/>
                </a:solidFill>
                <a:effectLst/>
                <a:latin typeface="+mj-lt"/>
                <a:ea typeface="Times New Roman" panose="02020603050405020304" pitchFamily="18" charset="0"/>
                <a:cs typeface="Aharoni" panose="020B0604020202020204" pitchFamily="2" charset="-79"/>
              </a:rPr>
              <a:t>để</a:t>
            </a:r>
            <a:r>
              <a:rPr lang="en-US" sz="1400" dirty="0">
                <a:solidFill>
                  <a:srgbClr val="000000"/>
                </a:solidFill>
                <a:effectLst/>
                <a:latin typeface="+mj-lt"/>
                <a:ea typeface="Times New Roman" panose="02020603050405020304" pitchFamily="18" charset="0"/>
                <a:cs typeface="Aharoni" panose="020B0604020202020204" pitchFamily="2" charset="-79"/>
              </a:rPr>
              <a:t> </a:t>
            </a:r>
            <a:r>
              <a:rPr lang="en-US" sz="1400" dirty="0" err="1">
                <a:solidFill>
                  <a:srgbClr val="000000"/>
                </a:solidFill>
                <a:effectLst/>
                <a:latin typeface="+mj-lt"/>
                <a:ea typeface="Times New Roman" panose="02020603050405020304" pitchFamily="18" charset="0"/>
                <a:cs typeface="Aharoni" panose="020B0604020202020204" pitchFamily="2" charset="-79"/>
              </a:rPr>
              <a:t>giải</a:t>
            </a:r>
            <a:r>
              <a:rPr lang="en-US" sz="1400" dirty="0">
                <a:solidFill>
                  <a:srgbClr val="000000"/>
                </a:solidFill>
                <a:effectLst/>
                <a:latin typeface="+mj-lt"/>
                <a:ea typeface="Times New Roman" panose="02020603050405020304" pitchFamily="18" charset="0"/>
                <a:cs typeface="Aharoni" panose="020B0604020202020204" pitchFamily="2" charset="-79"/>
              </a:rPr>
              <a:t> </a:t>
            </a:r>
            <a:r>
              <a:rPr lang="en-US" sz="1400" dirty="0" err="1">
                <a:solidFill>
                  <a:srgbClr val="000000"/>
                </a:solidFill>
                <a:effectLst/>
                <a:latin typeface="+mj-lt"/>
                <a:ea typeface="Times New Roman" panose="02020603050405020304" pitchFamily="18" charset="0"/>
                <a:cs typeface="Aharoni" panose="020B0604020202020204" pitchFamily="2" charset="-79"/>
              </a:rPr>
              <a:t>quyết</a:t>
            </a:r>
            <a:r>
              <a:rPr lang="en-US" sz="1400" dirty="0">
                <a:solidFill>
                  <a:srgbClr val="000000"/>
                </a:solidFill>
                <a:effectLst/>
                <a:latin typeface="+mj-lt"/>
                <a:ea typeface="Times New Roman" panose="02020603050405020304" pitchFamily="18" charset="0"/>
                <a:cs typeface="Aharoni" panose="020B0604020202020204" pitchFamily="2" charset="-79"/>
              </a:rPr>
              <a:t> </a:t>
            </a:r>
            <a:r>
              <a:rPr lang="en-US" sz="1400" dirty="0" err="1">
                <a:solidFill>
                  <a:srgbClr val="000000"/>
                </a:solidFill>
                <a:effectLst/>
                <a:latin typeface="+mj-lt"/>
                <a:ea typeface="Times New Roman" panose="02020603050405020304" pitchFamily="18" charset="0"/>
                <a:cs typeface="Aharoni" panose="020B0604020202020204" pitchFamily="2" charset="-79"/>
              </a:rPr>
              <a:t>cho</a:t>
            </a:r>
            <a:r>
              <a:rPr lang="en-US" sz="1400" dirty="0">
                <a:solidFill>
                  <a:srgbClr val="000000"/>
                </a:solidFill>
                <a:effectLst/>
                <a:latin typeface="+mj-lt"/>
                <a:ea typeface="Times New Roman" panose="02020603050405020304" pitchFamily="18" charset="0"/>
                <a:cs typeface="Aharoni" panose="020B0604020202020204" pitchFamily="2" charset="-79"/>
              </a:rPr>
              <a:t> </a:t>
            </a:r>
            <a:r>
              <a:rPr lang="en-US" sz="1400" dirty="0" err="1">
                <a:solidFill>
                  <a:srgbClr val="000000"/>
                </a:solidFill>
                <a:effectLst/>
                <a:latin typeface="+mj-lt"/>
                <a:ea typeface="Times New Roman" panose="02020603050405020304" pitchFamily="18" charset="0"/>
                <a:cs typeface="Aharoni" panose="020B0604020202020204" pitchFamily="2" charset="-79"/>
              </a:rPr>
              <a:t>bài</a:t>
            </a:r>
            <a:r>
              <a:rPr lang="en-US" sz="1400" dirty="0">
                <a:solidFill>
                  <a:srgbClr val="000000"/>
                </a:solidFill>
                <a:effectLst/>
                <a:latin typeface="+mj-lt"/>
                <a:ea typeface="Times New Roman" panose="02020603050405020304" pitchFamily="18" charset="0"/>
                <a:cs typeface="Aharoni" panose="020B0604020202020204" pitchFamily="2" charset="-79"/>
              </a:rPr>
              <a:t> </a:t>
            </a:r>
            <a:r>
              <a:rPr lang="en-US" sz="1400" dirty="0" err="1">
                <a:solidFill>
                  <a:srgbClr val="000000"/>
                </a:solidFill>
                <a:effectLst/>
                <a:latin typeface="+mj-lt"/>
                <a:ea typeface="Times New Roman" panose="02020603050405020304" pitchFamily="18" charset="0"/>
                <a:cs typeface="Aharoni" panose="020B0604020202020204" pitchFamily="2" charset="-79"/>
              </a:rPr>
              <a:t>toán</a:t>
            </a:r>
            <a:r>
              <a:rPr lang="en-US" sz="1400" dirty="0">
                <a:solidFill>
                  <a:srgbClr val="000000"/>
                </a:solidFill>
                <a:effectLst/>
                <a:latin typeface="+mj-lt"/>
                <a:ea typeface="Times New Roman" panose="02020603050405020304" pitchFamily="18" charset="0"/>
                <a:cs typeface="Aharoni" panose="020B0604020202020204" pitchFamily="2" charset="-79"/>
              </a:rPr>
              <a:t> </a:t>
            </a:r>
            <a:r>
              <a:rPr lang="en-US" sz="1400" dirty="0" err="1">
                <a:solidFill>
                  <a:srgbClr val="000000"/>
                </a:solidFill>
                <a:effectLst/>
                <a:latin typeface="+mj-lt"/>
                <a:ea typeface="Times New Roman" panose="02020603050405020304" pitchFamily="18" charset="0"/>
                <a:cs typeface="Aharoni" panose="020B0604020202020204" pitchFamily="2" charset="-79"/>
              </a:rPr>
              <a:t>trên</a:t>
            </a:r>
            <a:r>
              <a:rPr lang="en-US" sz="1400" dirty="0">
                <a:solidFill>
                  <a:srgbClr val="000000"/>
                </a:solidFill>
                <a:effectLst/>
                <a:latin typeface="+mj-lt"/>
                <a:ea typeface="Times New Roman" panose="02020603050405020304" pitchFamily="18" charset="0"/>
                <a:cs typeface="Aharoni" panose="020B0604020202020204" pitchFamily="2" charset="-79"/>
              </a:rPr>
              <a:t>. </a:t>
            </a:r>
          </a:p>
        </p:txBody>
      </p:sp>
      <p:cxnSp>
        <p:nvCxnSpPr>
          <p:cNvPr id="13" name="Straight Arrow Connector 12">
            <a:extLst>
              <a:ext uri="{FF2B5EF4-FFF2-40B4-BE49-F238E27FC236}">
                <a16:creationId xmlns:a16="http://schemas.microsoft.com/office/drawing/2014/main" id="{F067BBAE-B28E-1497-E743-DE22FF2B8B1B}"/>
              </a:ext>
            </a:extLst>
          </p:cNvPr>
          <p:cNvCxnSpPr/>
          <p:nvPr/>
        </p:nvCxnSpPr>
        <p:spPr>
          <a:xfrm>
            <a:off x="4259943" y="2852057"/>
            <a:ext cx="0" cy="3846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Google Shape;202;p18">
            <a:extLst>
              <a:ext uri="{FF2B5EF4-FFF2-40B4-BE49-F238E27FC236}">
                <a16:creationId xmlns:a16="http://schemas.microsoft.com/office/drawing/2014/main" id="{398D292E-6BD5-A44C-6338-E2952FF8AA26}"/>
              </a:ext>
            </a:extLst>
          </p:cNvPr>
          <p:cNvSpPr txBox="1">
            <a:spLocks/>
          </p:cNvSpPr>
          <p:nvPr/>
        </p:nvSpPr>
        <p:spPr>
          <a:xfrm>
            <a:off x="2125800" y="186965"/>
            <a:ext cx="4892400" cy="387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600"/>
              <a:buFont typeface="Fira Sans Extra Condensed Medium"/>
              <a:buNone/>
              <a:defRPr sz="24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US" sz="4800" dirty="0" err="1"/>
              <a:t>Xây</a:t>
            </a:r>
            <a:r>
              <a:rPr lang="en-US" sz="4800" dirty="0"/>
              <a:t> </a:t>
            </a:r>
            <a:r>
              <a:rPr lang="en-US" sz="4800" dirty="0" err="1"/>
              <a:t>dựng</a:t>
            </a:r>
            <a:r>
              <a:rPr lang="en-US" sz="4800" dirty="0"/>
              <a:t> </a:t>
            </a:r>
            <a:r>
              <a:rPr lang="en-US" sz="4800" dirty="0" err="1"/>
              <a:t>mô</a:t>
            </a:r>
            <a:r>
              <a:rPr lang="en-US" sz="4800" dirty="0"/>
              <a:t> </a:t>
            </a:r>
            <a:r>
              <a:rPr lang="en-US" sz="4800" dirty="0" err="1"/>
              <a:t>hình</a:t>
            </a:r>
            <a:endParaRPr lang="en-US" sz="4800" dirty="0"/>
          </a:p>
        </p:txBody>
      </p:sp>
      <p:sp>
        <p:nvSpPr>
          <p:cNvPr id="4" name="TextBox 3">
            <a:extLst>
              <a:ext uri="{FF2B5EF4-FFF2-40B4-BE49-F238E27FC236}">
                <a16:creationId xmlns:a16="http://schemas.microsoft.com/office/drawing/2014/main" id="{A1052D33-F2C6-1519-2816-A2A8BB2676F7}"/>
              </a:ext>
            </a:extLst>
          </p:cNvPr>
          <p:cNvSpPr txBox="1"/>
          <p:nvPr/>
        </p:nvSpPr>
        <p:spPr>
          <a:xfrm>
            <a:off x="341086" y="712652"/>
            <a:ext cx="4892400" cy="523220"/>
          </a:xfrm>
          <a:prstGeom prst="rect">
            <a:avLst/>
          </a:prstGeom>
          <a:noFill/>
        </p:spPr>
        <p:txBody>
          <a:bodyPr wrap="square" rtlCol="0">
            <a:spAutoFit/>
          </a:bodyPr>
          <a:lstStyle/>
          <a:p>
            <a:r>
              <a:rPr lang="en-US" sz="2800" dirty="0"/>
              <a:t>3. </a:t>
            </a:r>
            <a:r>
              <a:rPr lang="en-US" sz="2800" dirty="0" err="1"/>
              <a:t>Lựa</a:t>
            </a:r>
            <a:r>
              <a:rPr lang="en-US" sz="2800" dirty="0"/>
              <a:t> </a:t>
            </a:r>
            <a:r>
              <a:rPr lang="en-US" sz="2800" dirty="0" err="1"/>
              <a:t>chọn</a:t>
            </a:r>
            <a:r>
              <a:rPr lang="en-US" sz="2800" dirty="0"/>
              <a:t> </a:t>
            </a:r>
            <a:r>
              <a:rPr lang="en-US" sz="2800" dirty="0" err="1"/>
              <a:t>mô</a:t>
            </a:r>
            <a:r>
              <a:rPr lang="en-US" sz="2800" dirty="0"/>
              <a:t> </a:t>
            </a:r>
            <a:r>
              <a:rPr lang="en-US" sz="2800" dirty="0" err="1"/>
              <a:t>hình</a:t>
            </a:r>
            <a:endParaRPr lang="vi-VN" sz="2800" dirty="0"/>
          </a:p>
        </p:txBody>
      </p:sp>
    </p:spTree>
    <p:extLst>
      <p:ext uri="{BB962C8B-B14F-4D97-AF65-F5344CB8AC3E}">
        <p14:creationId xmlns:p14="http://schemas.microsoft.com/office/powerpoint/2010/main" val="5596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64"/>
        <p:cNvGrpSpPr/>
        <p:nvPr/>
      </p:nvGrpSpPr>
      <p:grpSpPr>
        <a:xfrm>
          <a:off x="0" y="0"/>
          <a:ext cx="0" cy="0"/>
          <a:chOff x="0" y="0"/>
          <a:chExt cx="0" cy="0"/>
        </a:xfrm>
      </p:grpSpPr>
      <p:pic>
        <p:nvPicPr>
          <p:cNvPr id="4" name="Picture 3">
            <a:extLst>
              <a:ext uri="{FF2B5EF4-FFF2-40B4-BE49-F238E27FC236}">
                <a16:creationId xmlns:a16="http://schemas.microsoft.com/office/drawing/2014/main" id="{763346F9-D847-4917-87CC-A39D996BB77F}"/>
              </a:ext>
            </a:extLst>
          </p:cNvPr>
          <p:cNvPicPr>
            <a:picLocks noChangeAspect="1"/>
          </p:cNvPicPr>
          <p:nvPr/>
        </p:nvPicPr>
        <p:blipFill>
          <a:blip r:embed="rId3"/>
          <a:stretch>
            <a:fillRect/>
          </a:stretch>
        </p:blipFill>
        <p:spPr>
          <a:xfrm>
            <a:off x="1296089" y="1164645"/>
            <a:ext cx="6667936" cy="3744016"/>
          </a:xfrm>
          <a:prstGeom prst="rect">
            <a:avLst/>
          </a:prstGeom>
        </p:spPr>
      </p:pic>
      <p:sp>
        <p:nvSpPr>
          <p:cNvPr id="2" name="Google Shape;202;p18">
            <a:extLst>
              <a:ext uri="{FF2B5EF4-FFF2-40B4-BE49-F238E27FC236}">
                <a16:creationId xmlns:a16="http://schemas.microsoft.com/office/drawing/2014/main" id="{93F8800D-02B3-83D5-2F8C-C8B901A7052B}"/>
              </a:ext>
            </a:extLst>
          </p:cNvPr>
          <p:cNvSpPr txBox="1">
            <a:spLocks/>
          </p:cNvSpPr>
          <p:nvPr/>
        </p:nvSpPr>
        <p:spPr>
          <a:xfrm>
            <a:off x="2125800" y="186965"/>
            <a:ext cx="4892400" cy="387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600"/>
              <a:buFont typeface="Fira Sans Extra Condensed Medium"/>
              <a:buNone/>
              <a:defRPr sz="24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US" sz="4800" dirty="0" err="1"/>
              <a:t>Xây</a:t>
            </a:r>
            <a:r>
              <a:rPr lang="en-US" sz="4800" dirty="0"/>
              <a:t> </a:t>
            </a:r>
            <a:r>
              <a:rPr lang="en-US" sz="4800" dirty="0" err="1"/>
              <a:t>dựng</a:t>
            </a:r>
            <a:r>
              <a:rPr lang="en-US" sz="4800" dirty="0"/>
              <a:t> </a:t>
            </a:r>
            <a:r>
              <a:rPr lang="en-US" sz="4800" dirty="0" err="1"/>
              <a:t>mô</a:t>
            </a:r>
            <a:r>
              <a:rPr lang="en-US" sz="4800" dirty="0"/>
              <a:t> </a:t>
            </a:r>
            <a:r>
              <a:rPr lang="en-US" sz="4800" dirty="0" err="1"/>
              <a:t>hình</a:t>
            </a:r>
            <a:endParaRPr lang="en-US" sz="4800" dirty="0"/>
          </a:p>
        </p:txBody>
      </p:sp>
      <p:sp>
        <p:nvSpPr>
          <p:cNvPr id="7" name="TextBox 6">
            <a:extLst>
              <a:ext uri="{FF2B5EF4-FFF2-40B4-BE49-F238E27FC236}">
                <a16:creationId xmlns:a16="http://schemas.microsoft.com/office/drawing/2014/main" id="{E44535C2-5F65-3D07-350B-4537F523C665}"/>
              </a:ext>
            </a:extLst>
          </p:cNvPr>
          <p:cNvSpPr txBox="1"/>
          <p:nvPr/>
        </p:nvSpPr>
        <p:spPr>
          <a:xfrm>
            <a:off x="341086" y="712652"/>
            <a:ext cx="4892400" cy="523220"/>
          </a:xfrm>
          <a:prstGeom prst="rect">
            <a:avLst/>
          </a:prstGeom>
          <a:noFill/>
        </p:spPr>
        <p:txBody>
          <a:bodyPr wrap="square" rtlCol="0">
            <a:spAutoFit/>
          </a:bodyPr>
          <a:lstStyle/>
          <a:p>
            <a:r>
              <a:rPr lang="en-US" sz="2800" dirty="0"/>
              <a:t>3. </a:t>
            </a:r>
            <a:r>
              <a:rPr lang="en-US" sz="2800" dirty="0" err="1"/>
              <a:t>Lựa</a:t>
            </a:r>
            <a:r>
              <a:rPr lang="en-US" sz="2800" dirty="0"/>
              <a:t> </a:t>
            </a:r>
            <a:r>
              <a:rPr lang="en-US" sz="2800" dirty="0" err="1"/>
              <a:t>chọn</a:t>
            </a:r>
            <a:r>
              <a:rPr lang="en-US" sz="2800" dirty="0"/>
              <a:t> </a:t>
            </a:r>
            <a:r>
              <a:rPr lang="en-US" sz="2800" dirty="0" err="1"/>
              <a:t>mô</a:t>
            </a:r>
            <a:r>
              <a:rPr lang="en-US" sz="2800" dirty="0"/>
              <a:t> </a:t>
            </a:r>
            <a:r>
              <a:rPr lang="en-US" sz="2800" dirty="0" err="1"/>
              <a:t>hình</a:t>
            </a:r>
            <a:endParaRPr lang="vi-VN" sz="2800" dirty="0"/>
          </a:p>
        </p:txBody>
      </p:sp>
    </p:spTree>
    <p:extLst>
      <p:ext uri="{BB962C8B-B14F-4D97-AF65-F5344CB8AC3E}">
        <p14:creationId xmlns:p14="http://schemas.microsoft.com/office/powerpoint/2010/main" val="36824863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064"/>
        <p:cNvGrpSpPr/>
        <p:nvPr/>
      </p:nvGrpSpPr>
      <p:grpSpPr>
        <a:xfrm>
          <a:off x="0" y="0"/>
          <a:ext cx="0" cy="0"/>
          <a:chOff x="0" y="0"/>
          <a:chExt cx="0" cy="0"/>
        </a:xfrm>
      </p:grpSpPr>
      <p:sp>
        <p:nvSpPr>
          <p:cNvPr id="3" name="TextBox 2">
            <a:extLst>
              <a:ext uri="{FF2B5EF4-FFF2-40B4-BE49-F238E27FC236}">
                <a16:creationId xmlns:a16="http://schemas.microsoft.com/office/drawing/2014/main" id="{377AB995-B774-18CA-A00E-6A844BFF334F}"/>
              </a:ext>
            </a:extLst>
          </p:cNvPr>
          <p:cNvSpPr txBox="1"/>
          <p:nvPr/>
        </p:nvSpPr>
        <p:spPr>
          <a:xfrm>
            <a:off x="341086" y="826091"/>
            <a:ext cx="4855028" cy="523220"/>
          </a:xfrm>
          <a:prstGeom prst="rect">
            <a:avLst/>
          </a:prstGeom>
          <a:noFill/>
        </p:spPr>
        <p:txBody>
          <a:bodyPr wrap="square" rtlCol="0">
            <a:spAutoFit/>
          </a:bodyPr>
          <a:lstStyle/>
          <a:p>
            <a:r>
              <a:rPr lang="en-US" sz="2800" dirty="0"/>
              <a:t>4. </a:t>
            </a:r>
            <a:r>
              <a:rPr lang="en-US" sz="2800" dirty="0" err="1"/>
              <a:t>Xây</a:t>
            </a:r>
            <a:r>
              <a:rPr lang="en-US" sz="2800" dirty="0"/>
              <a:t> </a:t>
            </a:r>
            <a:r>
              <a:rPr lang="en-US" sz="2800" dirty="0" err="1"/>
              <a:t>dựng</a:t>
            </a:r>
            <a:r>
              <a:rPr lang="en-US" sz="2800" dirty="0"/>
              <a:t> </a:t>
            </a:r>
            <a:r>
              <a:rPr lang="en-US" sz="2800" dirty="0" err="1"/>
              <a:t>mô</a:t>
            </a:r>
            <a:r>
              <a:rPr lang="en-US" sz="2800" dirty="0"/>
              <a:t> </a:t>
            </a:r>
            <a:r>
              <a:rPr lang="en-US" sz="2800" dirty="0" err="1"/>
              <a:t>hình</a:t>
            </a:r>
            <a:endParaRPr lang="vi-VN" sz="2800" dirty="0"/>
          </a:p>
        </p:txBody>
      </p:sp>
      <p:sp>
        <p:nvSpPr>
          <p:cNvPr id="4" name="TextBox 3">
            <a:extLst>
              <a:ext uri="{FF2B5EF4-FFF2-40B4-BE49-F238E27FC236}">
                <a16:creationId xmlns:a16="http://schemas.microsoft.com/office/drawing/2014/main" id="{EA3F18F5-C62F-8975-0BCC-B4DD1B1E54E5}"/>
              </a:ext>
            </a:extLst>
          </p:cNvPr>
          <p:cNvSpPr txBox="1"/>
          <p:nvPr/>
        </p:nvSpPr>
        <p:spPr>
          <a:xfrm>
            <a:off x="406399" y="1311371"/>
            <a:ext cx="3722915" cy="954107"/>
          </a:xfrm>
          <a:prstGeom prst="rect">
            <a:avLst/>
          </a:prstGeom>
          <a:noFill/>
        </p:spPr>
        <p:txBody>
          <a:bodyPr wrap="square">
            <a:spAutoFit/>
          </a:bodyPr>
          <a:lstStyle/>
          <a:p>
            <a:r>
              <a:rPr lang="vi-VN" dirty="0"/>
              <a:t>-</a:t>
            </a:r>
            <a:r>
              <a:rPr lang="en-US" dirty="0"/>
              <a:t> </a:t>
            </a:r>
            <a:r>
              <a:rPr lang="vi-VN" dirty="0"/>
              <a:t>Để việc đánh giá mô hình được khách quan, việc đánh giá phải được thực hiện nhiều lần. Tạo một mảng để lưu điểm mô hình sau những lần huấn luyện.</a:t>
            </a:r>
          </a:p>
        </p:txBody>
      </p:sp>
      <p:pic>
        <p:nvPicPr>
          <p:cNvPr id="10" name="Picture 9">
            <a:extLst>
              <a:ext uri="{FF2B5EF4-FFF2-40B4-BE49-F238E27FC236}">
                <a16:creationId xmlns:a16="http://schemas.microsoft.com/office/drawing/2014/main" id="{1708781B-E7CA-78F7-BBA2-95E1C4DC220E}"/>
              </a:ext>
            </a:extLst>
          </p:cNvPr>
          <p:cNvPicPr>
            <a:picLocks noChangeAspect="1"/>
          </p:cNvPicPr>
          <p:nvPr/>
        </p:nvPicPr>
        <p:blipFill>
          <a:blip r:embed="rId3"/>
          <a:stretch>
            <a:fillRect/>
          </a:stretch>
        </p:blipFill>
        <p:spPr>
          <a:xfrm>
            <a:off x="653689" y="2571750"/>
            <a:ext cx="1914792" cy="562053"/>
          </a:xfrm>
          <a:prstGeom prst="rect">
            <a:avLst/>
          </a:prstGeom>
        </p:spPr>
      </p:pic>
      <p:sp>
        <p:nvSpPr>
          <p:cNvPr id="12" name="TextBox 11">
            <a:extLst>
              <a:ext uri="{FF2B5EF4-FFF2-40B4-BE49-F238E27FC236}">
                <a16:creationId xmlns:a16="http://schemas.microsoft.com/office/drawing/2014/main" id="{21BB4771-A94A-2302-A923-FC6AF72243C5}"/>
              </a:ext>
            </a:extLst>
          </p:cNvPr>
          <p:cNvSpPr txBox="1"/>
          <p:nvPr/>
        </p:nvSpPr>
        <p:spPr>
          <a:xfrm>
            <a:off x="4013200" y="1303191"/>
            <a:ext cx="4572000" cy="1815882"/>
          </a:xfrm>
          <a:prstGeom prst="rect">
            <a:avLst/>
          </a:prstGeom>
          <a:noFill/>
        </p:spPr>
        <p:txBody>
          <a:bodyPr wrap="square">
            <a:spAutoFit/>
          </a:bodyPr>
          <a:lstStyle/>
          <a:p>
            <a:r>
              <a:rPr lang="vi-VN" dirty="0"/>
              <a:t>-</a:t>
            </a:r>
            <a:r>
              <a:rPr lang="en-US" dirty="0"/>
              <a:t> </a:t>
            </a:r>
            <a:r>
              <a:rPr lang="vi-VN" dirty="0"/>
              <a:t>Khi xây dựng một mô hình học máy, chúng ta cần lựa chọn các siêu tham số (hyperparameters) để cấu hình mô hình sao cho tối ưu với dữ liệu đầu vào. Tuy nhiên, việc lựa chọn siêu tham số thường khó khăn và tốn thời gian, đặc biệt là khi số lượng siêu tham số lớn. </a:t>
            </a:r>
            <a:r>
              <a:rPr lang="en-US" dirty="0"/>
              <a:t>p</a:t>
            </a:r>
            <a:r>
              <a:rPr lang="vi-VN" dirty="0"/>
              <a:t>aram</a:t>
            </a:r>
            <a:r>
              <a:rPr lang="en-US" dirty="0"/>
              <a:t>_</a:t>
            </a:r>
            <a:r>
              <a:rPr lang="vi-VN" dirty="0"/>
              <a:t>grid </a:t>
            </a:r>
            <a:r>
              <a:rPr lang="en-US" dirty="0" err="1"/>
              <a:t>chứa</a:t>
            </a:r>
            <a:r>
              <a:rPr lang="en-US" dirty="0"/>
              <a:t> </a:t>
            </a:r>
            <a:r>
              <a:rPr lang="en-US" dirty="0" err="1"/>
              <a:t>các</a:t>
            </a:r>
            <a:r>
              <a:rPr lang="en-US" dirty="0"/>
              <a:t> </a:t>
            </a:r>
            <a:r>
              <a:rPr lang="en-US" dirty="0" err="1"/>
              <a:t>giá</a:t>
            </a:r>
            <a:r>
              <a:rPr lang="en-US" dirty="0"/>
              <a:t> </a:t>
            </a:r>
            <a:r>
              <a:rPr lang="en-US" dirty="0" err="1"/>
              <a:t>trị</a:t>
            </a:r>
            <a:r>
              <a:rPr lang="en-US" dirty="0"/>
              <a:t> </a:t>
            </a:r>
            <a:r>
              <a:rPr lang="en-US" dirty="0" err="1"/>
              <a:t>cần</a:t>
            </a:r>
            <a:r>
              <a:rPr lang="en-US" dirty="0"/>
              <a:t> </a:t>
            </a:r>
            <a:r>
              <a:rPr lang="vi-VN" dirty="0"/>
              <a:t>thử nghiệm và đánh giá hiệu suất của mô hình với từng cấu hình tham số.</a:t>
            </a:r>
            <a:endParaRPr lang="en-US" dirty="0"/>
          </a:p>
          <a:p>
            <a:r>
              <a:rPr lang="en-US" dirty="0" err="1"/>
              <a:t>Sử</a:t>
            </a:r>
            <a:r>
              <a:rPr lang="en-US" dirty="0"/>
              <a:t> </a:t>
            </a:r>
            <a:r>
              <a:rPr lang="en-US" dirty="0" err="1"/>
              <a:t>dụng</a:t>
            </a:r>
            <a:r>
              <a:rPr lang="en-US" dirty="0"/>
              <a:t> </a:t>
            </a:r>
            <a:r>
              <a:rPr lang="en-US" dirty="0" err="1"/>
              <a:t>GridSearchCV</a:t>
            </a:r>
            <a:r>
              <a:rPr lang="en-US" dirty="0"/>
              <a:t>() </a:t>
            </a:r>
            <a:r>
              <a:rPr lang="en-US" dirty="0" err="1"/>
              <a:t>để</a:t>
            </a:r>
            <a:r>
              <a:rPr lang="en-US" dirty="0"/>
              <a:t> </a:t>
            </a:r>
            <a:r>
              <a:rPr lang="en-US" dirty="0" err="1"/>
              <a:t>tìm</a:t>
            </a:r>
            <a:r>
              <a:rPr lang="en-US" dirty="0"/>
              <a:t> </a:t>
            </a:r>
            <a:r>
              <a:rPr lang="en-US" dirty="0" err="1"/>
              <a:t>ra</a:t>
            </a:r>
            <a:r>
              <a:rPr lang="en-US" dirty="0"/>
              <a:t> params </a:t>
            </a:r>
            <a:r>
              <a:rPr lang="en-US" dirty="0" err="1"/>
              <a:t>tốt</a:t>
            </a:r>
            <a:r>
              <a:rPr lang="en-US" dirty="0"/>
              <a:t> </a:t>
            </a:r>
            <a:r>
              <a:rPr lang="en-US" dirty="0" err="1"/>
              <a:t>nhất</a:t>
            </a:r>
            <a:endParaRPr lang="vi-VN" dirty="0"/>
          </a:p>
        </p:txBody>
      </p:sp>
      <p:cxnSp>
        <p:nvCxnSpPr>
          <p:cNvPr id="15" name="Straight Arrow Connector 14">
            <a:extLst>
              <a:ext uri="{FF2B5EF4-FFF2-40B4-BE49-F238E27FC236}">
                <a16:creationId xmlns:a16="http://schemas.microsoft.com/office/drawing/2014/main" id="{2B904746-1B52-C448-D1B4-133252E2D4E6}"/>
              </a:ext>
            </a:extLst>
          </p:cNvPr>
          <p:cNvCxnSpPr/>
          <p:nvPr/>
        </p:nvCxnSpPr>
        <p:spPr>
          <a:xfrm>
            <a:off x="1836057" y="2223916"/>
            <a:ext cx="0" cy="250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FA26991C-D9F4-3D22-C90F-EE154924990D}"/>
              </a:ext>
            </a:extLst>
          </p:cNvPr>
          <p:cNvPicPr>
            <a:picLocks noChangeAspect="1"/>
          </p:cNvPicPr>
          <p:nvPr/>
        </p:nvPicPr>
        <p:blipFill>
          <a:blip r:embed="rId4"/>
          <a:stretch>
            <a:fillRect/>
          </a:stretch>
        </p:blipFill>
        <p:spPr>
          <a:xfrm>
            <a:off x="653689" y="3815555"/>
            <a:ext cx="4353533" cy="238158"/>
          </a:xfrm>
          <a:prstGeom prst="rect">
            <a:avLst/>
          </a:prstGeom>
        </p:spPr>
      </p:pic>
      <p:pic>
        <p:nvPicPr>
          <p:cNvPr id="23" name="Picture 22">
            <a:extLst>
              <a:ext uri="{FF2B5EF4-FFF2-40B4-BE49-F238E27FC236}">
                <a16:creationId xmlns:a16="http://schemas.microsoft.com/office/drawing/2014/main" id="{9E95D08D-8B09-08B0-EADD-F75A172366C1}"/>
              </a:ext>
            </a:extLst>
          </p:cNvPr>
          <p:cNvPicPr>
            <a:picLocks noChangeAspect="1"/>
          </p:cNvPicPr>
          <p:nvPr/>
        </p:nvPicPr>
        <p:blipFill>
          <a:blip r:embed="rId5"/>
          <a:stretch>
            <a:fillRect/>
          </a:stretch>
        </p:blipFill>
        <p:spPr>
          <a:xfrm>
            <a:off x="5870570" y="3535880"/>
            <a:ext cx="2619741" cy="885949"/>
          </a:xfrm>
          <a:prstGeom prst="rect">
            <a:avLst/>
          </a:prstGeom>
        </p:spPr>
      </p:pic>
      <p:cxnSp>
        <p:nvCxnSpPr>
          <p:cNvPr id="27" name="Straight Arrow Connector 26">
            <a:extLst>
              <a:ext uri="{FF2B5EF4-FFF2-40B4-BE49-F238E27FC236}">
                <a16:creationId xmlns:a16="http://schemas.microsoft.com/office/drawing/2014/main" id="{ADED4608-90C9-B80D-5338-ADFB768C34E7}"/>
              </a:ext>
            </a:extLst>
          </p:cNvPr>
          <p:cNvCxnSpPr/>
          <p:nvPr/>
        </p:nvCxnSpPr>
        <p:spPr>
          <a:xfrm>
            <a:off x="5196114" y="3934634"/>
            <a:ext cx="4717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A06ABAA-51BE-669C-8EF0-91A68DC3D13A}"/>
              </a:ext>
            </a:extLst>
          </p:cNvPr>
          <p:cNvCxnSpPr/>
          <p:nvPr/>
        </p:nvCxnSpPr>
        <p:spPr>
          <a:xfrm flipH="1">
            <a:off x="3810000" y="3133803"/>
            <a:ext cx="471714" cy="4020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Google Shape;202;p18">
            <a:extLst>
              <a:ext uri="{FF2B5EF4-FFF2-40B4-BE49-F238E27FC236}">
                <a16:creationId xmlns:a16="http://schemas.microsoft.com/office/drawing/2014/main" id="{EEF6AC76-1C25-B4BC-173D-69C16D2E5003}"/>
              </a:ext>
            </a:extLst>
          </p:cNvPr>
          <p:cNvSpPr txBox="1">
            <a:spLocks/>
          </p:cNvSpPr>
          <p:nvPr/>
        </p:nvSpPr>
        <p:spPr>
          <a:xfrm>
            <a:off x="2125800" y="186965"/>
            <a:ext cx="4892400" cy="387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600"/>
              <a:buFont typeface="Fira Sans Extra Condensed Medium"/>
              <a:buNone/>
              <a:defRPr sz="24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US" sz="4800" dirty="0" err="1"/>
              <a:t>Xây</a:t>
            </a:r>
            <a:r>
              <a:rPr lang="en-US" sz="4800" dirty="0"/>
              <a:t> </a:t>
            </a:r>
            <a:r>
              <a:rPr lang="en-US" sz="4800" dirty="0" err="1"/>
              <a:t>dựng</a:t>
            </a:r>
            <a:r>
              <a:rPr lang="en-US" sz="4800" dirty="0"/>
              <a:t> </a:t>
            </a:r>
            <a:r>
              <a:rPr lang="en-US" sz="4800" dirty="0" err="1"/>
              <a:t>mô</a:t>
            </a:r>
            <a:r>
              <a:rPr lang="en-US" sz="4800" dirty="0"/>
              <a:t> </a:t>
            </a:r>
            <a:r>
              <a:rPr lang="en-US" sz="4800" dirty="0" err="1"/>
              <a:t>hình</a:t>
            </a:r>
            <a:endParaRPr lang="en-US" sz="4800" dirty="0"/>
          </a:p>
        </p:txBody>
      </p:sp>
    </p:spTree>
    <p:extLst>
      <p:ext uri="{BB962C8B-B14F-4D97-AF65-F5344CB8AC3E}">
        <p14:creationId xmlns:p14="http://schemas.microsoft.com/office/powerpoint/2010/main" val="1512950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064"/>
        <p:cNvGrpSpPr/>
        <p:nvPr/>
      </p:nvGrpSpPr>
      <p:grpSpPr>
        <a:xfrm>
          <a:off x="0" y="0"/>
          <a:ext cx="0" cy="0"/>
          <a:chOff x="0" y="0"/>
          <a:chExt cx="0" cy="0"/>
        </a:xfrm>
      </p:grpSpPr>
      <p:sp>
        <p:nvSpPr>
          <p:cNvPr id="5" name="TextBox 4">
            <a:extLst>
              <a:ext uri="{FF2B5EF4-FFF2-40B4-BE49-F238E27FC236}">
                <a16:creationId xmlns:a16="http://schemas.microsoft.com/office/drawing/2014/main" id="{07366F67-DB62-642A-EB58-5A398318B544}"/>
              </a:ext>
            </a:extLst>
          </p:cNvPr>
          <p:cNvSpPr txBox="1"/>
          <p:nvPr/>
        </p:nvSpPr>
        <p:spPr>
          <a:xfrm>
            <a:off x="1227778" y="1442639"/>
            <a:ext cx="6433786" cy="1077218"/>
          </a:xfrm>
          <a:prstGeom prst="rect">
            <a:avLst/>
          </a:prstGeom>
          <a:noFill/>
        </p:spPr>
        <p:txBody>
          <a:bodyPr wrap="square">
            <a:spAutoFit/>
          </a:bodyPr>
          <a:lstStyle/>
          <a:p>
            <a:r>
              <a:rPr lang="vi-VN" sz="1600" dirty="0"/>
              <a:t>-</a:t>
            </a:r>
            <a:r>
              <a:rPr lang="en-US" sz="1600" dirty="0"/>
              <a:t> </a:t>
            </a:r>
            <a:r>
              <a:rPr lang="vi-VN" sz="1600" dirty="0"/>
              <a:t>Nếu sử dụng toàn bộ dữ liệu cho quá trình huấn luyện, thì mô hình có thể overfitting. Để giảm thiểu hiện tượng này cần có một tập dữ liệu để huấn luyện (</a:t>
            </a:r>
            <a:r>
              <a:rPr lang="vi-VN" sz="1600" dirty="0" err="1"/>
              <a:t>training</a:t>
            </a:r>
            <a:r>
              <a:rPr lang="vi-VN" sz="1600" dirty="0"/>
              <a:t> </a:t>
            </a:r>
            <a:r>
              <a:rPr lang="vi-VN" sz="1600" dirty="0" err="1"/>
              <a:t>set</a:t>
            </a:r>
            <a:r>
              <a:rPr lang="vi-VN" sz="1600" dirty="0"/>
              <a:t>) và một tập dữ liệu để kiểm tra hiệu suất của mô hình (</a:t>
            </a:r>
            <a:r>
              <a:rPr lang="vi-VN" sz="1600" dirty="0" err="1"/>
              <a:t>test</a:t>
            </a:r>
            <a:r>
              <a:rPr lang="vi-VN" sz="1600" dirty="0"/>
              <a:t> </a:t>
            </a:r>
            <a:r>
              <a:rPr lang="vi-VN" sz="1600" dirty="0" err="1"/>
              <a:t>set</a:t>
            </a:r>
            <a:r>
              <a:rPr lang="vi-VN" sz="1600" dirty="0"/>
              <a:t>).</a:t>
            </a:r>
          </a:p>
        </p:txBody>
      </p:sp>
      <p:pic>
        <p:nvPicPr>
          <p:cNvPr id="7" name="Picture 6">
            <a:extLst>
              <a:ext uri="{FF2B5EF4-FFF2-40B4-BE49-F238E27FC236}">
                <a16:creationId xmlns:a16="http://schemas.microsoft.com/office/drawing/2014/main" id="{80D33AC0-ABF2-0CD9-AC38-430917519ABD}"/>
              </a:ext>
            </a:extLst>
          </p:cNvPr>
          <p:cNvPicPr>
            <a:picLocks noChangeAspect="1"/>
          </p:cNvPicPr>
          <p:nvPr/>
        </p:nvPicPr>
        <p:blipFill>
          <a:blip r:embed="rId3"/>
          <a:stretch>
            <a:fillRect/>
          </a:stretch>
        </p:blipFill>
        <p:spPr>
          <a:xfrm>
            <a:off x="1524851" y="2829743"/>
            <a:ext cx="5839640" cy="764759"/>
          </a:xfrm>
          <a:prstGeom prst="rect">
            <a:avLst/>
          </a:prstGeom>
        </p:spPr>
      </p:pic>
      <p:sp>
        <p:nvSpPr>
          <p:cNvPr id="2" name="Google Shape;202;p18">
            <a:extLst>
              <a:ext uri="{FF2B5EF4-FFF2-40B4-BE49-F238E27FC236}">
                <a16:creationId xmlns:a16="http://schemas.microsoft.com/office/drawing/2014/main" id="{16F62011-C9B6-8791-DD4F-F5BB91CA45BC}"/>
              </a:ext>
            </a:extLst>
          </p:cNvPr>
          <p:cNvSpPr txBox="1">
            <a:spLocks/>
          </p:cNvSpPr>
          <p:nvPr/>
        </p:nvSpPr>
        <p:spPr>
          <a:xfrm>
            <a:off x="2125800" y="186965"/>
            <a:ext cx="4892400" cy="387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600"/>
              <a:buFont typeface="Fira Sans Extra Condensed Medium"/>
              <a:buNone/>
              <a:defRPr sz="24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US" sz="4800" dirty="0" err="1"/>
              <a:t>Xây</a:t>
            </a:r>
            <a:r>
              <a:rPr lang="en-US" sz="4800" dirty="0"/>
              <a:t> </a:t>
            </a:r>
            <a:r>
              <a:rPr lang="en-US" sz="4800" dirty="0" err="1"/>
              <a:t>dựng</a:t>
            </a:r>
            <a:r>
              <a:rPr lang="en-US" sz="4800" dirty="0"/>
              <a:t> </a:t>
            </a:r>
            <a:r>
              <a:rPr lang="en-US" sz="4800" dirty="0" err="1"/>
              <a:t>mô</a:t>
            </a:r>
            <a:r>
              <a:rPr lang="en-US" sz="4800" dirty="0"/>
              <a:t> </a:t>
            </a:r>
            <a:r>
              <a:rPr lang="en-US" sz="4800" dirty="0" err="1"/>
              <a:t>hình</a:t>
            </a:r>
            <a:endParaRPr lang="en-US" sz="4800" dirty="0"/>
          </a:p>
        </p:txBody>
      </p:sp>
      <p:sp>
        <p:nvSpPr>
          <p:cNvPr id="4" name="TextBox 3">
            <a:extLst>
              <a:ext uri="{FF2B5EF4-FFF2-40B4-BE49-F238E27FC236}">
                <a16:creationId xmlns:a16="http://schemas.microsoft.com/office/drawing/2014/main" id="{A4B64FB6-D99B-1121-2A92-9AFFC3EDE6CB}"/>
              </a:ext>
            </a:extLst>
          </p:cNvPr>
          <p:cNvSpPr txBox="1"/>
          <p:nvPr/>
        </p:nvSpPr>
        <p:spPr>
          <a:xfrm>
            <a:off x="341086" y="826091"/>
            <a:ext cx="4855028" cy="523220"/>
          </a:xfrm>
          <a:prstGeom prst="rect">
            <a:avLst/>
          </a:prstGeom>
          <a:noFill/>
        </p:spPr>
        <p:txBody>
          <a:bodyPr wrap="square" rtlCol="0">
            <a:spAutoFit/>
          </a:bodyPr>
          <a:lstStyle/>
          <a:p>
            <a:r>
              <a:rPr lang="en-US" sz="2800" dirty="0"/>
              <a:t>4. </a:t>
            </a:r>
            <a:r>
              <a:rPr lang="en-US" sz="2800" dirty="0" err="1"/>
              <a:t>Xây</a:t>
            </a:r>
            <a:r>
              <a:rPr lang="en-US" sz="2800" dirty="0"/>
              <a:t> </a:t>
            </a:r>
            <a:r>
              <a:rPr lang="en-US" sz="2800" dirty="0" err="1"/>
              <a:t>dựng</a:t>
            </a:r>
            <a:r>
              <a:rPr lang="en-US" sz="2800" dirty="0"/>
              <a:t> </a:t>
            </a:r>
            <a:r>
              <a:rPr lang="en-US" sz="2800" dirty="0" err="1"/>
              <a:t>mô</a:t>
            </a:r>
            <a:r>
              <a:rPr lang="en-US" sz="2800" dirty="0"/>
              <a:t> </a:t>
            </a:r>
            <a:r>
              <a:rPr lang="en-US" sz="2800" dirty="0" err="1"/>
              <a:t>hình</a:t>
            </a:r>
            <a:endParaRPr lang="vi-VN" sz="2800" dirty="0"/>
          </a:p>
        </p:txBody>
      </p:sp>
    </p:spTree>
    <p:extLst>
      <p:ext uri="{BB962C8B-B14F-4D97-AF65-F5344CB8AC3E}">
        <p14:creationId xmlns:p14="http://schemas.microsoft.com/office/powerpoint/2010/main" val="3445628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819E8-6CB7-963F-1556-57A405755ACE}"/>
              </a:ext>
            </a:extLst>
          </p:cNvPr>
          <p:cNvSpPr>
            <a:spLocks noGrp="1"/>
          </p:cNvSpPr>
          <p:nvPr>
            <p:ph type="title"/>
          </p:nvPr>
        </p:nvSpPr>
        <p:spPr>
          <a:xfrm>
            <a:off x="766915" y="323203"/>
            <a:ext cx="5689972" cy="841800"/>
          </a:xfrm>
        </p:spPr>
        <p:txBody>
          <a:bodyPr/>
          <a:lstStyle/>
          <a:p>
            <a:pPr algn="l"/>
            <a:r>
              <a:rPr lang="vi-VN" u="sng" dirty="0"/>
              <a:t>GIỚI THIỆU</a:t>
            </a:r>
            <a:endParaRPr lang="en-US" u="sng" dirty="0"/>
          </a:p>
        </p:txBody>
      </p:sp>
      <p:pic>
        <p:nvPicPr>
          <p:cNvPr id="5" name="Picture 4" descr="Graphical user interface&#10;&#10;Description automatically generated with medium confidence">
            <a:extLst>
              <a:ext uri="{FF2B5EF4-FFF2-40B4-BE49-F238E27FC236}">
                <a16:creationId xmlns:a16="http://schemas.microsoft.com/office/drawing/2014/main" id="{03C71C25-6BAC-8F81-6745-04E3F06F5B98}"/>
              </a:ext>
            </a:extLst>
          </p:cNvPr>
          <p:cNvPicPr>
            <a:picLocks noChangeAspect="1"/>
          </p:cNvPicPr>
          <p:nvPr/>
        </p:nvPicPr>
        <p:blipFill>
          <a:blip r:embed="rId2">
            <a:alphaModFix amt="20000"/>
          </a:blip>
          <a:stretch>
            <a:fillRect/>
          </a:stretch>
        </p:blipFill>
        <p:spPr>
          <a:xfrm>
            <a:off x="3388442" y="811041"/>
            <a:ext cx="5368412" cy="3391041"/>
          </a:xfrm>
          <a:prstGeom prst="rect">
            <a:avLst/>
          </a:prstGeom>
        </p:spPr>
      </p:pic>
      <p:sp>
        <p:nvSpPr>
          <p:cNvPr id="3" name="TextBox 2">
            <a:extLst>
              <a:ext uri="{FF2B5EF4-FFF2-40B4-BE49-F238E27FC236}">
                <a16:creationId xmlns:a16="http://schemas.microsoft.com/office/drawing/2014/main" id="{073729A4-76F9-68F5-FFE6-F68EEC984DAB}"/>
              </a:ext>
            </a:extLst>
          </p:cNvPr>
          <p:cNvSpPr txBox="1"/>
          <p:nvPr/>
        </p:nvSpPr>
        <p:spPr>
          <a:xfrm>
            <a:off x="626807" y="1253167"/>
            <a:ext cx="4513230" cy="2800767"/>
          </a:xfrm>
          <a:prstGeom prst="rect">
            <a:avLst/>
          </a:prstGeom>
          <a:noFill/>
        </p:spPr>
        <p:txBody>
          <a:bodyPr wrap="square" rtlCol="0">
            <a:spAutoFit/>
          </a:bodyPr>
          <a:lstStyle/>
          <a:p>
            <a:r>
              <a:rPr lang="vi-VN" sz="1600" dirty="0"/>
              <a:t>Ngày nay, điện thoại di động là một phụ kiện không thể thiếu của mỗi người. Đây là sản phẩm phát triển và di chuyển nhanh nhất trong</a:t>
            </a:r>
            <a:r>
              <a:rPr lang="en-US" sz="1600"/>
              <a:t> </a:t>
            </a:r>
            <a:r>
              <a:rPr lang="vi-VN" sz="1600"/>
              <a:t>không </a:t>
            </a:r>
            <a:r>
              <a:rPr lang="vi-VN" sz="1600" dirty="0"/>
              <a:t>gian thị trường công nghệ.</a:t>
            </a:r>
          </a:p>
          <a:p>
            <a:endParaRPr lang="vi-VN" sz="1600" dirty="0"/>
          </a:p>
          <a:p>
            <a:r>
              <a:rPr lang="vi-VN" sz="1600" dirty="0"/>
              <a:t> Các dòng điện thoại di động mới với các phiên bản cập nhật và các tính năng mới được đưa vào thị trường với tốc độ nhanh chóng. </a:t>
            </a:r>
          </a:p>
          <a:p>
            <a:endParaRPr lang="vi-VN" sz="1600" dirty="0"/>
          </a:p>
          <a:p>
            <a:r>
              <a:rPr lang="vi-VN" sz="1600" dirty="0"/>
              <a:t>Có tới hàng ngàn chiếc điện thoại di động được bán ra mỗi ngày</a:t>
            </a:r>
            <a:endParaRPr lang="en-US" sz="1600" dirty="0"/>
          </a:p>
        </p:txBody>
      </p:sp>
    </p:spTree>
    <p:extLst>
      <p:ext uri="{BB962C8B-B14F-4D97-AF65-F5344CB8AC3E}">
        <p14:creationId xmlns:p14="http://schemas.microsoft.com/office/powerpoint/2010/main" val="419511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064"/>
        <p:cNvGrpSpPr/>
        <p:nvPr/>
      </p:nvGrpSpPr>
      <p:grpSpPr>
        <a:xfrm>
          <a:off x="0" y="0"/>
          <a:ext cx="0" cy="0"/>
          <a:chOff x="0" y="0"/>
          <a:chExt cx="0" cy="0"/>
        </a:xfrm>
      </p:grpSpPr>
      <p:sp>
        <p:nvSpPr>
          <p:cNvPr id="4" name="TextBox 3">
            <a:extLst>
              <a:ext uri="{FF2B5EF4-FFF2-40B4-BE49-F238E27FC236}">
                <a16:creationId xmlns:a16="http://schemas.microsoft.com/office/drawing/2014/main" id="{A9455AE1-A252-D7E6-F064-26A4078DE42F}"/>
              </a:ext>
            </a:extLst>
          </p:cNvPr>
          <p:cNvSpPr txBox="1"/>
          <p:nvPr/>
        </p:nvSpPr>
        <p:spPr>
          <a:xfrm>
            <a:off x="718456" y="1349453"/>
            <a:ext cx="7234053" cy="2062103"/>
          </a:xfrm>
          <a:prstGeom prst="rect">
            <a:avLst/>
          </a:prstGeom>
          <a:noFill/>
        </p:spPr>
        <p:txBody>
          <a:bodyPr wrap="square">
            <a:spAutoFit/>
          </a:bodyPr>
          <a:lstStyle/>
          <a:p>
            <a:pPr marL="285750" indent="-285750">
              <a:buFontTx/>
              <a:buChar char="-"/>
            </a:pPr>
            <a:r>
              <a:rPr lang="vi-VN" sz="1600" dirty="0"/>
              <a:t>Tạo mô hình chuẩn hoá dữ liệu phân phối chuẩn (StandardScaler) giúp mô hình học tốt hơn và học nhanh hơn. Cho mô hình đã chuẩn </a:t>
            </a:r>
            <a:r>
              <a:rPr lang="vi-VN" sz="1600" dirty="0" err="1"/>
              <a:t>hoá</a:t>
            </a:r>
            <a:r>
              <a:rPr lang="vi-VN" sz="1600" dirty="0"/>
              <a:t> học dữ liệu. Việc transform dữ liệu là một bước quan trọng để chuẩn hóa các giá trị của các biến trong tập dữ liệu.</a:t>
            </a:r>
            <a:endParaRPr lang="en-US" sz="1600" dirty="0"/>
          </a:p>
          <a:p>
            <a:pPr marL="285750" indent="-285750">
              <a:buFontTx/>
              <a:buChar char="-"/>
            </a:pPr>
            <a:r>
              <a:rPr lang="vi-VN" sz="1600" dirty="0"/>
              <a:t>Khi dữ liệu được chuyển đổi, nó sẽ đưa các giá trị của các biến về cùng một khoảng giá trị hoặc phân phối tương đương, đưa các biến về cùng một đơn vị đo lường, đảm bảo các biến được coi trọng như nhau trong quá trình huấn luyện mô hình.</a:t>
            </a:r>
          </a:p>
        </p:txBody>
      </p:sp>
      <p:pic>
        <p:nvPicPr>
          <p:cNvPr id="8" name="Picture 7">
            <a:extLst>
              <a:ext uri="{FF2B5EF4-FFF2-40B4-BE49-F238E27FC236}">
                <a16:creationId xmlns:a16="http://schemas.microsoft.com/office/drawing/2014/main" id="{53827B36-0E2D-14AD-5927-0FAD1B48C2B5}"/>
              </a:ext>
            </a:extLst>
          </p:cNvPr>
          <p:cNvPicPr>
            <a:picLocks noChangeAspect="1"/>
          </p:cNvPicPr>
          <p:nvPr/>
        </p:nvPicPr>
        <p:blipFill>
          <a:blip r:embed="rId3"/>
          <a:stretch>
            <a:fillRect/>
          </a:stretch>
        </p:blipFill>
        <p:spPr>
          <a:xfrm>
            <a:off x="1636491" y="3487916"/>
            <a:ext cx="5871018" cy="1109484"/>
          </a:xfrm>
          <a:prstGeom prst="rect">
            <a:avLst/>
          </a:prstGeom>
        </p:spPr>
      </p:pic>
      <p:sp>
        <p:nvSpPr>
          <p:cNvPr id="2" name="Google Shape;202;p18">
            <a:extLst>
              <a:ext uri="{FF2B5EF4-FFF2-40B4-BE49-F238E27FC236}">
                <a16:creationId xmlns:a16="http://schemas.microsoft.com/office/drawing/2014/main" id="{FAC35B60-AA90-7992-E84F-64636049E290}"/>
              </a:ext>
            </a:extLst>
          </p:cNvPr>
          <p:cNvSpPr txBox="1">
            <a:spLocks/>
          </p:cNvSpPr>
          <p:nvPr/>
        </p:nvSpPr>
        <p:spPr>
          <a:xfrm>
            <a:off x="2125800" y="186965"/>
            <a:ext cx="4892400" cy="387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600"/>
              <a:buFont typeface="Fira Sans Extra Condensed Medium"/>
              <a:buNone/>
              <a:defRPr sz="24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US" sz="4800" dirty="0" err="1"/>
              <a:t>Xây</a:t>
            </a:r>
            <a:r>
              <a:rPr lang="en-US" sz="4800" dirty="0"/>
              <a:t> </a:t>
            </a:r>
            <a:r>
              <a:rPr lang="en-US" sz="4800" dirty="0" err="1"/>
              <a:t>dựng</a:t>
            </a:r>
            <a:r>
              <a:rPr lang="en-US" sz="4800" dirty="0"/>
              <a:t> </a:t>
            </a:r>
            <a:r>
              <a:rPr lang="en-US" sz="4800" dirty="0" err="1"/>
              <a:t>mô</a:t>
            </a:r>
            <a:r>
              <a:rPr lang="en-US" sz="4800" dirty="0"/>
              <a:t> </a:t>
            </a:r>
            <a:r>
              <a:rPr lang="en-US" sz="4800" dirty="0" err="1"/>
              <a:t>hình</a:t>
            </a:r>
            <a:endParaRPr lang="en-US" sz="4800" dirty="0"/>
          </a:p>
        </p:txBody>
      </p:sp>
      <p:sp>
        <p:nvSpPr>
          <p:cNvPr id="5" name="TextBox 4">
            <a:extLst>
              <a:ext uri="{FF2B5EF4-FFF2-40B4-BE49-F238E27FC236}">
                <a16:creationId xmlns:a16="http://schemas.microsoft.com/office/drawing/2014/main" id="{3443AADA-1B35-4B7E-D42E-EBC8347CA018}"/>
              </a:ext>
            </a:extLst>
          </p:cNvPr>
          <p:cNvSpPr txBox="1"/>
          <p:nvPr/>
        </p:nvSpPr>
        <p:spPr>
          <a:xfrm>
            <a:off x="341086" y="826091"/>
            <a:ext cx="4855028" cy="523220"/>
          </a:xfrm>
          <a:prstGeom prst="rect">
            <a:avLst/>
          </a:prstGeom>
          <a:noFill/>
        </p:spPr>
        <p:txBody>
          <a:bodyPr wrap="square" rtlCol="0">
            <a:spAutoFit/>
          </a:bodyPr>
          <a:lstStyle/>
          <a:p>
            <a:r>
              <a:rPr lang="en-US" sz="2800" dirty="0"/>
              <a:t>4. </a:t>
            </a:r>
            <a:r>
              <a:rPr lang="en-US" sz="2800" dirty="0" err="1"/>
              <a:t>Xây</a:t>
            </a:r>
            <a:r>
              <a:rPr lang="en-US" sz="2800" dirty="0"/>
              <a:t> </a:t>
            </a:r>
            <a:r>
              <a:rPr lang="en-US" sz="2800" dirty="0" err="1"/>
              <a:t>dựng</a:t>
            </a:r>
            <a:r>
              <a:rPr lang="en-US" sz="2800" dirty="0"/>
              <a:t> </a:t>
            </a:r>
            <a:r>
              <a:rPr lang="en-US" sz="2800" dirty="0" err="1"/>
              <a:t>mô</a:t>
            </a:r>
            <a:r>
              <a:rPr lang="en-US" sz="2800" dirty="0"/>
              <a:t> </a:t>
            </a:r>
            <a:r>
              <a:rPr lang="en-US" sz="2800" dirty="0" err="1"/>
              <a:t>hình</a:t>
            </a:r>
            <a:endParaRPr lang="vi-VN" sz="2800" dirty="0"/>
          </a:p>
        </p:txBody>
      </p:sp>
    </p:spTree>
    <p:extLst>
      <p:ext uri="{BB962C8B-B14F-4D97-AF65-F5344CB8AC3E}">
        <p14:creationId xmlns:p14="http://schemas.microsoft.com/office/powerpoint/2010/main" val="42912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064"/>
        <p:cNvGrpSpPr/>
        <p:nvPr/>
      </p:nvGrpSpPr>
      <p:grpSpPr>
        <a:xfrm>
          <a:off x="0" y="0"/>
          <a:ext cx="0" cy="0"/>
          <a:chOff x="0" y="0"/>
          <a:chExt cx="0" cy="0"/>
        </a:xfrm>
      </p:grpSpPr>
      <p:sp>
        <p:nvSpPr>
          <p:cNvPr id="5" name="TextBox 4">
            <a:extLst>
              <a:ext uri="{FF2B5EF4-FFF2-40B4-BE49-F238E27FC236}">
                <a16:creationId xmlns:a16="http://schemas.microsoft.com/office/drawing/2014/main" id="{932B9D37-CE74-6EFC-65DD-BCF43DEC8170}"/>
              </a:ext>
            </a:extLst>
          </p:cNvPr>
          <p:cNvSpPr txBox="1"/>
          <p:nvPr/>
        </p:nvSpPr>
        <p:spPr>
          <a:xfrm>
            <a:off x="947032" y="1329627"/>
            <a:ext cx="7249885" cy="1077218"/>
          </a:xfrm>
          <a:prstGeom prst="rect">
            <a:avLst/>
          </a:prstGeom>
          <a:noFill/>
        </p:spPr>
        <p:txBody>
          <a:bodyPr wrap="square">
            <a:spAutoFit/>
          </a:bodyPr>
          <a:lstStyle/>
          <a:p>
            <a:r>
              <a:rPr lang="vi-VN" sz="1600" dirty="0"/>
              <a:t>-Tạo mô hình. Ở đây dử dụng </a:t>
            </a:r>
            <a:r>
              <a:rPr lang="vi-VN" sz="1600" dirty="0" err="1"/>
              <a:t>RandomForestClassifier</a:t>
            </a:r>
            <a:r>
              <a:rPr lang="vi-VN" sz="1600" dirty="0"/>
              <a:t>  một thuật toán học máy dùng cho bài toán phân loại. </a:t>
            </a:r>
          </a:p>
          <a:p>
            <a:r>
              <a:rPr lang="vi-VN" sz="1600" dirty="0"/>
              <a:t>-Thuật toán này xây dựng nhiều cây quyết định (</a:t>
            </a:r>
            <a:r>
              <a:rPr lang="vi-VN" sz="1600" dirty="0" err="1"/>
              <a:t>decision</a:t>
            </a:r>
            <a:r>
              <a:rPr lang="vi-VN" sz="1600" dirty="0"/>
              <a:t> </a:t>
            </a:r>
            <a:r>
              <a:rPr lang="vi-VN" sz="1600" dirty="0" err="1"/>
              <a:t>tree</a:t>
            </a:r>
            <a:r>
              <a:rPr lang="vi-VN" sz="1600" dirty="0"/>
              <a:t>) và kết hợp kết quả của từng cây để đưa ra dự đoán cuối cùng.</a:t>
            </a:r>
          </a:p>
        </p:txBody>
      </p:sp>
      <p:pic>
        <p:nvPicPr>
          <p:cNvPr id="12" name="Picture 11">
            <a:extLst>
              <a:ext uri="{FF2B5EF4-FFF2-40B4-BE49-F238E27FC236}">
                <a16:creationId xmlns:a16="http://schemas.microsoft.com/office/drawing/2014/main" id="{6406F067-DC7D-79CA-C339-113751F63588}"/>
              </a:ext>
            </a:extLst>
          </p:cNvPr>
          <p:cNvPicPr>
            <a:picLocks noChangeAspect="1"/>
          </p:cNvPicPr>
          <p:nvPr/>
        </p:nvPicPr>
        <p:blipFill>
          <a:blip r:embed="rId3"/>
          <a:stretch>
            <a:fillRect/>
          </a:stretch>
        </p:blipFill>
        <p:spPr>
          <a:xfrm>
            <a:off x="1375890" y="2920546"/>
            <a:ext cx="6392167" cy="1009791"/>
          </a:xfrm>
          <a:prstGeom prst="rect">
            <a:avLst/>
          </a:prstGeom>
        </p:spPr>
      </p:pic>
      <p:sp>
        <p:nvSpPr>
          <p:cNvPr id="2" name="Google Shape;202;p18">
            <a:extLst>
              <a:ext uri="{FF2B5EF4-FFF2-40B4-BE49-F238E27FC236}">
                <a16:creationId xmlns:a16="http://schemas.microsoft.com/office/drawing/2014/main" id="{E96E9D4A-C619-1400-9359-8FEF3D956BF0}"/>
              </a:ext>
            </a:extLst>
          </p:cNvPr>
          <p:cNvSpPr txBox="1">
            <a:spLocks/>
          </p:cNvSpPr>
          <p:nvPr/>
        </p:nvSpPr>
        <p:spPr>
          <a:xfrm>
            <a:off x="2125800" y="186965"/>
            <a:ext cx="4892400" cy="387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600"/>
              <a:buFont typeface="Fira Sans Extra Condensed Medium"/>
              <a:buNone/>
              <a:defRPr sz="24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US" sz="4800" dirty="0" err="1"/>
              <a:t>Xây</a:t>
            </a:r>
            <a:r>
              <a:rPr lang="en-US" sz="4800" dirty="0"/>
              <a:t> </a:t>
            </a:r>
            <a:r>
              <a:rPr lang="en-US" sz="4800" dirty="0" err="1"/>
              <a:t>dựng</a:t>
            </a:r>
            <a:r>
              <a:rPr lang="en-US" sz="4800" dirty="0"/>
              <a:t> </a:t>
            </a:r>
            <a:r>
              <a:rPr lang="en-US" sz="4800" dirty="0" err="1"/>
              <a:t>mô</a:t>
            </a:r>
            <a:r>
              <a:rPr lang="en-US" sz="4800" dirty="0"/>
              <a:t> </a:t>
            </a:r>
            <a:r>
              <a:rPr lang="en-US" sz="4800" dirty="0" err="1"/>
              <a:t>hình</a:t>
            </a:r>
            <a:endParaRPr lang="en-US" sz="4800" dirty="0"/>
          </a:p>
        </p:txBody>
      </p:sp>
      <p:sp>
        <p:nvSpPr>
          <p:cNvPr id="4" name="TextBox 3">
            <a:extLst>
              <a:ext uri="{FF2B5EF4-FFF2-40B4-BE49-F238E27FC236}">
                <a16:creationId xmlns:a16="http://schemas.microsoft.com/office/drawing/2014/main" id="{0831B5BA-7D28-2D41-869F-900FAB861E9C}"/>
              </a:ext>
            </a:extLst>
          </p:cNvPr>
          <p:cNvSpPr txBox="1"/>
          <p:nvPr/>
        </p:nvSpPr>
        <p:spPr>
          <a:xfrm>
            <a:off x="341086" y="826091"/>
            <a:ext cx="4855028" cy="523220"/>
          </a:xfrm>
          <a:prstGeom prst="rect">
            <a:avLst/>
          </a:prstGeom>
          <a:noFill/>
        </p:spPr>
        <p:txBody>
          <a:bodyPr wrap="square" rtlCol="0">
            <a:spAutoFit/>
          </a:bodyPr>
          <a:lstStyle/>
          <a:p>
            <a:r>
              <a:rPr lang="en-US" sz="2800" dirty="0"/>
              <a:t>4. </a:t>
            </a:r>
            <a:r>
              <a:rPr lang="en-US" sz="2800" dirty="0" err="1"/>
              <a:t>Xây</a:t>
            </a:r>
            <a:r>
              <a:rPr lang="en-US" sz="2800" dirty="0"/>
              <a:t> </a:t>
            </a:r>
            <a:r>
              <a:rPr lang="en-US" sz="2800" dirty="0" err="1"/>
              <a:t>dựng</a:t>
            </a:r>
            <a:r>
              <a:rPr lang="en-US" sz="2800" dirty="0"/>
              <a:t> </a:t>
            </a:r>
            <a:r>
              <a:rPr lang="en-US" sz="2800" dirty="0" err="1"/>
              <a:t>mô</a:t>
            </a:r>
            <a:r>
              <a:rPr lang="en-US" sz="2800" dirty="0"/>
              <a:t> </a:t>
            </a:r>
            <a:r>
              <a:rPr lang="en-US" sz="2800" dirty="0" err="1"/>
              <a:t>hình</a:t>
            </a:r>
            <a:endParaRPr lang="vi-VN" sz="2800" dirty="0"/>
          </a:p>
        </p:txBody>
      </p:sp>
    </p:spTree>
    <p:extLst>
      <p:ext uri="{BB962C8B-B14F-4D97-AF65-F5344CB8AC3E}">
        <p14:creationId xmlns:p14="http://schemas.microsoft.com/office/powerpoint/2010/main" val="3486990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barn(inVertical)">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064"/>
        <p:cNvGrpSpPr/>
        <p:nvPr/>
      </p:nvGrpSpPr>
      <p:grpSpPr>
        <a:xfrm>
          <a:off x="0" y="0"/>
          <a:ext cx="0" cy="0"/>
          <a:chOff x="0" y="0"/>
          <a:chExt cx="0" cy="0"/>
        </a:xfrm>
      </p:grpSpPr>
      <p:sp>
        <p:nvSpPr>
          <p:cNvPr id="3" name="TextBox 2">
            <a:extLst>
              <a:ext uri="{FF2B5EF4-FFF2-40B4-BE49-F238E27FC236}">
                <a16:creationId xmlns:a16="http://schemas.microsoft.com/office/drawing/2014/main" id="{377AB995-B774-18CA-A00E-6A844BFF334F}"/>
              </a:ext>
            </a:extLst>
          </p:cNvPr>
          <p:cNvSpPr txBox="1"/>
          <p:nvPr/>
        </p:nvSpPr>
        <p:spPr>
          <a:xfrm>
            <a:off x="341086" y="826091"/>
            <a:ext cx="2322853" cy="523220"/>
          </a:xfrm>
          <a:prstGeom prst="rect">
            <a:avLst/>
          </a:prstGeom>
          <a:noFill/>
        </p:spPr>
        <p:txBody>
          <a:bodyPr wrap="square" rtlCol="0">
            <a:spAutoFit/>
          </a:bodyPr>
          <a:lstStyle/>
          <a:p>
            <a:r>
              <a:rPr lang="en-US" sz="2800" dirty="0"/>
              <a:t>5. </a:t>
            </a:r>
            <a:r>
              <a:rPr lang="en-US" sz="2800" dirty="0" err="1"/>
              <a:t>Đánh</a:t>
            </a:r>
            <a:r>
              <a:rPr lang="en-US" sz="2800" dirty="0"/>
              <a:t> </a:t>
            </a:r>
            <a:r>
              <a:rPr lang="en-US" sz="2800" dirty="0" err="1"/>
              <a:t>giá</a:t>
            </a:r>
            <a:endParaRPr lang="vi-VN" sz="2800" dirty="0"/>
          </a:p>
        </p:txBody>
      </p:sp>
      <p:pic>
        <p:nvPicPr>
          <p:cNvPr id="4" name="Picture 3">
            <a:extLst>
              <a:ext uri="{FF2B5EF4-FFF2-40B4-BE49-F238E27FC236}">
                <a16:creationId xmlns:a16="http://schemas.microsoft.com/office/drawing/2014/main" id="{6E51508C-68BC-4167-5AF8-3517E623D27F}"/>
              </a:ext>
            </a:extLst>
          </p:cNvPr>
          <p:cNvPicPr>
            <a:picLocks noChangeAspect="1"/>
          </p:cNvPicPr>
          <p:nvPr/>
        </p:nvPicPr>
        <p:blipFill>
          <a:blip r:embed="rId3"/>
          <a:stretch>
            <a:fillRect/>
          </a:stretch>
        </p:blipFill>
        <p:spPr>
          <a:xfrm>
            <a:off x="4349968" y="1337846"/>
            <a:ext cx="4409403" cy="3805654"/>
          </a:xfrm>
          <a:prstGeom prst="rect">
            <a:avLst/>
          </a:prstGeom>
        </p:spPr>
      </p:pic>
      <p:pic>
        <p:nvPicPr>
          <p:cNvPr id="7" name="Picture 6">
            <a:extLst>
              <a:ext uri="{FF2B5EF4-FFF2-40B4-BE49-F238E27FC236}">
                <a16:creationId xmlns:a16="http://schemas.microsoft.com/office/drawing/2014/main" id="{34E37479-7CDC-94C3-71FA-4DAC68189C56}"/>
              </a:ext>
            </a:extLst>
          </p:cNvPr>
          <p:cNvPicPr>
            <a:picLocks noChangeAspect="1"/>
          </p:cNvPicPr>
          <p:nvPr/>
        </p:nvPicPr>
        <p:blipFill>
          <a:blip r:embed="rId4"/>
          <a:stretch>
            <a:fillRect/>
          </a:stretch>
        </p:blipFill>
        <p:spPr>
          <a:xfrm>
            <a:off x="4349968" y="995368"/>
            <a:ext cx="4640455" cy="448803"/>
          </a:xfrm>
          <a:prstGeom prst="rect">
            <a:avLst/>
          </a:prstGeom>
        </p:spPr>
      </p:pic>
      <p:sp>
        <p:nvSpPr>
          <p:cNvPr id="9" name="TextBox 8">
            <a:extLst>
              <a:ext uri="{FF2B5EF4-FFF2-40B4-BE49-F238E27FC236}">
                <a16:creationId xmlns:a16="http://schemas.microsoft.com/office/drawing/2014/main" id="{4EB243A9-54E8-343B-F0CB-048FB30C47D2}"/>
              </a:ext>
            </a:extLst>
          </p:cNvPr>
          <p:cNvSpPr txBox="1"/>
          <p:nvPr/>
        </p:nvSpPr>
        <p:spPr>
          <a:xfrm>
            <a:off x="755073" y="1810025"/>
            <a:ext cx="2881746" cy="1754326"/>
          </a:xfrm>
          <a:prstGeom prst="rect">
            <a:avLst/>
          </a:prstGeom>
          <a:noFill/>
        </p:spPr>
        <p:txBody>
          <a:bodyPr wrap="square">
            <a:spAutoFit/>
          </a:bodyPr>
          <a:lstStyle/>
          <a:p>
            <a:r>
              <a:rPr lang="vi-VN" sz="1800" dirty="0"/>
              <a:t>- Có thật sự 2353 điện thoại có giá thấp (0) </a:t>
            </a:r>
          </a:p>
          <a:p>
            <a:r>
              <a:rPr lang="vi-VN" sz="1800" dirty="0"/>
              <a:t>- Có thật sự 1145 điện thoại có giá trung bình (1) </a:t>
            </a:r>
          </a:p>
          <a:p>
            <a:r>
              <a:rPr lang="vi-VN" sz="1800" dirty="0"/>
              <a:t>- Có thật sự 116 điện thoại có giá cao (2)</a:t>
            </a:r>
          </a:p>
        </p:txBody>
      </p:sp>
      <p:sp>
        <p:nvSpPr>
          <p:cNvPr id="2" name="Google Shape;202;p18">
            <a:extLst>
              <a:ext uri="{FF2B5EF4-FFF2-40B4-BE49-F238E27FC236}">
                <a16:creationId xmlns:a16="http://schemas.microsoft.com/office/drawing/2014/main" id="{AB193ACF-7258-2ADB-853F-4E1F45C05AF0}"/>
              </a:ext>
            </a:extLst>
          </p:cNvPr>
          <p:cNvSpPr txBox="1">
            <a:spLocks/>
          </p:cNvSpPr>
          <p:nvPr/>
        </p:nvSpPr>
        <p:spPr>
          <a:xfrm>
            <a:off x="2125800" y="186965"/>
            <a:ext cx="4892400" cy="387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600"/>
              <a:buFont typeface="Fira Sans Extra Condensed Medium"/>
              <a:buNone/>
              <a:defRPr sz="24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US" sz="4800" dirty="0" err="1"/>
              <a:t>Xây</a:t>
            </a:r>
            <a:r>
              <a:rPr lang="en-US" sz="4800" dirty="0"/>
              <a:t> </a:t>
            </a:r>
            <a:r>
              <a:rPr lang="en-US" sz="4800" dirty="0" err="1"/>
              <a:t>dựng</a:t>
            </a:r>
            <a:r>
              <a:rPr lang="en-US" sz="4800" dirty="0"/>
              <a:t> </a:t>
            </a:r>
            <a:r>
              <a:rPr lang="en-US" sz="4800" dirty="0" err="1"/>
              <a:t>mô</a:t>
            </a:r>
            <a:r>
              <a:rPr lang="en-US" sz="4800" dirty="0"/>
              <a:t> </a:t>
            </a:r>
            <a:r>
              <a:rPr lang="en-US" sz="4800" dirty="0" err="1"/>
              <a:t>hình</a:t>
            </a:r>
            <a:endParaRPr lang="en-US" sz="4800" dirty="0"/>
          </a:p>
        </p:txBody>
      </p:sp>
    </p:spTree>
    <p:extLst>
      <p:ext uri="{BB962C8B-B14F-4D97-AF65-F5344CB8AC3E}">
        <p14:creationId xmlns:p14="http://schemas.microsoft.com/office/powerpoint/2010/main" val="3675013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064"/>
        <p:cNvGrpSpPr/>
        <p:nvPr/>
      </p:nvGrpSpPr>
      <p:grpSpPr>
        <a:xfrm>
          <a:off x="0" y="0"/>
          <a:ext cx="0" cy="0"/>
          <a:chOff x="0" y="0"/>
          <a:chExt cx="0" cy="0"/>
        </a:xfrm>
      </p:grpSpPr>
      <p:pic>
        <p:nvPicPr>
          <p:cNvPr id="7" name="Picture 6">
            <a:extLst>
              <a:ext uri="{FF2B5EF4-FFF2-40B4-BE49-F238E27FC236}">
                <a16:creationId xmlns:a16="http://schemas.microsoft.com/office/drawing/2014/main" id="{C944CA2F-9F2B-EA04-C61E-D027998CBCDF}"/>
              </a:ext>
            </a:extLst>
          </p:cNvPr>
          <p:cNvPicPr>
            <a:picLocks noChangeAspect="1"/>
          </p:cNvPicPr>
          <p:nvPr/>
        </p:nvPicPr>
        <p:blipFill>
          <a:blip r:embed="rId3"/>
          <a:stretch>
            <a:fillRect/>
          </a:stretch>
        </p:blipFill>
        <p:spPr>
          <a:xfrm>
            <a:off x="-95333" y="1444351"/>
            <a:ext cx="9144000" cy="3307222"/>
          </a:xfrm>
          <a:prstGeom prst="rect">
            <a:avLst/>
          </a:prstGeom>
        </p:spPr>
      </p:pic>
      <p:sp>
        <p:nvSpPr>
          <p:cNvPr id="2" name="Google Shape;202;p18">
            <a:extLst>
              <a:ext uri="{FF2B5EF4-FFF2-40B4-BE49-F238E27FC236}">
                <a16:creationId xmlns:a16="http://schemas.microsoft.com/office/drawing/2014/main" id="{F44531DF-00F0-C066-54C6-C7056CE57119}"/>
              </a:ext>
            </a:extLst>
          </p:cNvPr>
          <p:cNvSpPr txBox="1">
            <a:spLocks/>
          </p:cNvSpPr>
          <p:nvPr/>
        </p:nvSpPr>
        <p:spPr>
          <a:xfrm>
            <a:off x="2125800" y="186965"/>
            <a:ext cx="4892400" cy="387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600"/>
              <a:buFont typeface="Fira Sans Extra Condensed Medium"/>
              <a:buNone/>
              <a:defRPr sz="24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US" sz="4800" dirty="0" err="1"/>
              <a:t>Xây</a:t>
            </a:r>
            <a:r>
              <a:rPr lang="en-US" sz="4800" dirty="0"/>
              <a:t> </a:t>
            </a:r>
            <a:r>
              <a:rPr lang="en-US" sz="4800" dirty="0" err="1"/>
              <a:t>dựng</a:t>
            </a:r>
            <a:r>
              <a:rPr lang="en-US" sz="4800" dirty="0"/>
              <a:t> </a:t>
            </a:r>
            <a:r>
              <a:rPr lang="en-US" sz="4800" dirty="0" err="1"/>
              <a:t>mô</a:t>
            </a:r>
            <a:r>
              <a:rPr lang="en-US" sz="4800" dirty="0"/>
              <a:t> </a:t>
            </a:r>
            <a:r>
              <a:rPr lang="en-US" sz="4800" dirty="0" err="1"/>
              <a:t>hình</a:t>
            </a:r>
            <a:endParaRPr lang="en-US" sz="4800" dirty="0"/>
          </a:p>
        </p:txBody>
      </p:sp>
      <p:sp>
        <p:nvSpPr>
          <p:cNvPr id="4" name="TextBox 3">
            <a:extLst>
              <a:ext uri="{FF2B5EF4-FFF2-40B4-BE49-F238E27FC236}">
                <a16:creationId xmlns:a16="http://schemas.microsoft.com/office/drawing/2014/main" id="{72089F07-9817-B677-28D3-5BA235083F1D}"/>
              </a:ext>
            </a:extLst>
          </p:cNvPr>
          <p:cNvSpPr txBox="1"/>
          <p:nvPr/>
        </p:nvSpPr>
        <p:spPr>
          <a:xfrm>
            <a:off x="341086" y="826091"/>
            <a:ext cx="2322853" cy="523220"/>
          </a:xfrm>
          <a:prstGeom prst="rect">
            <a:avLst/>
          </a:prstGeom>
          <a:noFill/>
        </p:spPr>
        <p:txBody>
          <a:bodyPr wrap="square" rtlCol="0">
            <a:spAutoFit/>
          </a:bodyPr>
          <a:lstStyle/>
          <a:p>
            <a:r>
              <a:rPr lang="en-US" sz="2800" dirty="0"/>
              <a:t>5. </a:t>
            </a:r>
            <a:r>
              <a:rPr lang="en-US" sz="2800" dirty="0" err="1"/>
              <a:t>Đánh</a:t>
            </a:r>
            <a:r>
              <a:rPr lang="en-US" sz="2800" dirty="0"/>
              <a:t> </a:t>
            </a:r>
            <a:r>
              <a:rPr lang="en-US" sz="2800" dirty="0" err="1"/>
              <a:t>giá</a:t>
            </a:r>
            <a:endParaRPr lang="vi-VN" sz="2800" dirty="0"/>
          </a:p>
        </p:txBody>
      </p:sp>
    </p:spTree>
    <p:extLst>
      <p:ext uri="{BB962C8B-B14F-4D97-AF65-F5344CB8AC3E}">
        <p14:creationId xmlns:p14="http://schemas.microsoft.com/office/powerpoint/2010/main" val="14875812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064"/>
        <p:cNvGrpSpPr/>
        <p:nvPr/>
      </p:nvGrpSpPr>
      <p:grpSpPr>
        <a:xfrm>
          <a:off x="0" y="0"/>
          <a:ext cx="0" cy="0"/>
          <a:chOff x="0" y="0"/>
          <a:chExt cx="0" cy="0"/>
        </a:xfrm>
      </p:grpSpPr>
      <p:pic>
        <p:nvPicPr>
          <p:cNvPr id="5" name="Picture 4">
            <a:extLst>
              <a:ext uri="{FF2B5EF4-FFF2-40B4-BE49-F238E27FC236}">
                <a16:creationId xmlns:a16="http://schemas.microsoft.com/office/drawing/2014/main" id="{9D6E413B-A5A7-62FB-51AE-0F921B67B553}"/>
              </a:ext>
            </a:extLst>
          </p:cNvPr>
          <p:cNvPicPr>
            <a:picLocks noChangeAspect="1"/>
          </p:cNvPicPr>
          <p:nvPr/>
        </p:nvPicPr>
        <p:blipFill>
          <a:blip r:embed="rId3"/>
          <a:stretch>
            <a:fillRect/>
          </a:stretch>
        </p:blipFill>
        <p:spPr>
          <a:xfrm>
            <a:off x="377630" y="2316827"/>
            <a:ext cx="4194345" cy="2349515"/>
          </a:xfrm>
          <a:prstGeom prst="rect">
            <a:avLst/>
          </a:prstGeom>
        </p:spPr>
      </p:pic>
      <p:pic>
        <p:nvPicPr>
          <p:cNvPr id="8" name="Picture 7">
            <a:extLst>
              <a:ext uri="{FF2B5EF4-FFF2-40B4-BE49-F238E27FC236}">
                <a16:creationId xmlns:a16="http://schemas.microsoft.com/office/drawing/2014/main" id="{602DF4DC-9922-F7BC-7A1E-AE5DF77C3009}"/>
              </a:ext>
            </a:extLst>
          </p:cNvPr>
          <p:cNvPicPr>
            <a:picLocks noChangeAspect="1"/>
          </p:cNvPicPr>
          <p:nvPr/>
        </p:nvPicPr>
        <p:blipFill>
          <a:blip r:embed="rId4"/>
          <a:stretch>
            <a:fillRect/>
          </a:stretch>
        </p:blipFill>
        <p:spPr>
          <a:xfrm>
            <a:off x="566766" y="1422400"/>
            <a:ext cx="4005209" cy="595274"/>
          </a:xfrm>
          <a:prstGeom prst="rect">
            <a:avLst/>
          </a:prstGeom>
        </p:spPr>
      </p:pic>
      <p:sp>
        <p:nvSpPr>
          <p:cNvPr id="10" name="TextBox 9">
            <a:extLst>
              <a:ext uri="{FF2B5EF4-FFF2-40B4-BE49-F238E27FC236}">
                <a16:creationId xmlns:a16="http://schemas.microsoft.com/office/drawing/2014/main" id="{C8C33D03-92A1-A0D4-F2A9-3C2555A68909}"/>
              </a:ext>
            </a:extLst>
          </p:cNvPr>
          <p:cNvSpPr txBox="1"/>
          <p:nvPr/>
        </p:nvSpPr>
        <p:spPr>
          <a:xfrm>
            <a:off x="4940795" y="1675702"/>
            <a:ext cx="3773456" cy="1815882"/>
          </a:xfrm>
          <a:prstGeom prst="rect">
            <a:avLst/>
          </a:prstGeom>
          <a:noFill/>
        </p:spPr>
        <p:txBody>
          <a:bodyPr wrap="square" rtlCol="0">
            <a:spAutoFit/>
          </a:bodyPr>
          <a:lstStyle/>
          <a:p>
            <a:r>
              <a:rPr lang="vi-VN" sz="1600" dirty="0"/>
              <a:t>- </a:t>
            </a:r>
            <a:r>
              <a:rPr lang="vi-VN" sz="1600" dirty="0" err="1"/>
              <a:t>Precision</a:t>
            </a:r>
            <a:r>
              <a:rPr lang="vi-VN" sz="1600" dirty="0"/>
              <a:t> của 0 cao </a:t>
            </a:r>
            <a:r>
              <a:rPr lang="vi-VN" sz="1600" dirty="0" err="1"/>
              <a:t>cao</a:t>
            </a:r>
            <a:r>
              <a:rPr lang="vi-VN" sz="1600" dirty="0"/>
              <a:t> đồng nghĩa với việc độ chính xác của các điểm tìm được là cao</a:t>
            </a:r>
          </a:p>
          <a:p>
            <a:r>
              <a:rPr lang="vi-VN" sz="1600" dirty="0"/>
              <a:t>- </a:t>
            </a:r>
            <a:r>
              <a:rPr lang="vi-VN" sz="1600" dirty="0" err="1"/>
              <a:t>Recall</a:t>
            </a:r>
            <a:r>
              <a:rPr lang="vi-VN" sz="1600" dirty="0"/>
              <a:t> của 0 là cao , 2 là thấp tức là tỉ lệ bỏ sót các điểm thực sự là 0 là thấp , ngược lại tỉ lệ bỏ sót các điểm thực sự là 2 là cao</a:t>
            </a:r>
          </a:p>
        </p:txBody>
      </p:sp>
      <p:sp>
        <p:nvSpPr>
          <p:cNvPr id="2" name="Google Shape;202;p18">
            <a:extLst>
              <a:ext uri="{FF2B5EF4-FFF2-40B4-BE49-F238E27FC236}">
                <a16:creationId xmlns:a16="http://schemas.microsoft.com/office/drawing/2014/main" id="{31955D79-28A9-76DB-3376-80C6A106599D}"/>
              </a:ext>
            </a:extLst>
          </p:cNvPr>
          <p:cNvSpPr txBox="1">
            <a:spLocks/>
          </p:cNvSpPr>
          <p:nvPr/>
        </p:nvSpPr>
        <p:spPr>
          <a:xfrm>
            <a:off x="2125800" y="186965"/>
            <a:ext cx="4892400" cy="387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600"/>
              <a:buFont typeface="Fira Sans Extra Condensed Medium"/>
              <a:buNone/>
              <a:defRPr sz="24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2600"/>
              <a:buFont typeface="Fira Sans Extra Condensed Medium"/>
              <a:buNone/>
              <a:defRPr sz="26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US" sz="4800" dirty="0" err="1"/>
              <a:t>Xây</a:t>
            </a:r>
            <a:r>
              <a:rPr lang="en-US" sz="4800" dirty="0"/>
              <a:t> </a:t>
            </a:r>
            <a:r>
              <a:rPr lang="en-US" sz="4800" dirty="0" err="1"/>
              <a:t>dựng</a:t>
            </a:r>
            <a:r>
              <a:rPr lang="en-US" sz="4800" dirty="0"/>
              <a:t> </a:t>
            </a:r>
            <a:r>
              <a:rPr lang="en-US" sz="4800" dirty="0" err="1"/>
              <a:t>mô</a:t>
            </a:r>
            <a:r>
              <a:rPr lang="en-US" sz="4800" dirty="0"/>
              <a:t> </a:t>
            </a:r>
            <a:r>
              <a:rPr lang="en-US" sz="4800" dirty="0" err="1"/>
              <a:t>hình</a:t>
            </a:r>
            <a:endParaRPr lang="en-US" sz="4800" dirty="0"/>
          </a:p>
        </p:txBody>
      </p:sp>
      <p:sp>
        <p:nvSpPr>
          <p:cNvPr id="4" name="TextBox 3">
            <a:extLst>
              <a:ext uri="{FF2B5EF4-FFF2-40B4-BE49-F238E27FC236}">
                <a16:creationId xmlns:a16="http://schemas.microsoft.com/office/drawing/2014/main" id="{510DDFDA-5747-BD22-62CC-42E87C27C5D2}"/>
              </a:ext>
            </a:extLst>
          </p:cNvPr>
          <p:cNvSpPr txBox="1"/>
          <p:nvPr/>
        </p:nvSpPr>
        <p:spPr>
          <a:xfrm>
            <a:off x="341086" y="826091"/>
            <a:ext cx="2322853" cy="523220"/>
          </a:xfrm>
          <a:prstGeom prst="rect">
            <a:avLst/>
          </a:prstGeom>
          <a:noFill/>
        </p:spPr>
        <p:txBody>
          <a:bodyPr wrap="square" rtlCol="0">
            <a:spAutoFit/>
          </a:bodyPr>
          <a:lstStyle/>
          <a:p>
            <a:r>
              <a:rPr lang="en-US" sz="2800" dirty="0"/>
              <a:t>5. </a:t>
            </a:r>
            <a:r>
              <a:rPr lang="en-US" sz="2800" dirty="0" err="1"/>
              <a:t>Đánh</a:t>
            </a:r>
            <a:r>
              <a:rPr lang="en-US" sz="2800" dirty="0"/>
              <a:t> </a:t>
            </a:r>
            <a:r>
              <a:rPr lang="en-US" sz="2800" dirty="0" err="1"/>
              <a:t>giá</a:t>
            </a:r>
            <a:endParaRPr lang="vi-VN" sz="2800" dirty="0"/>
          </a:p>
        </p:txBody>
      </p:sp>
    </p:spTree>
    <p:extLst>
      <p:ext uri="{BB962C8B-B14F-4D97-AF65-F5344CB8AC3E}">
        <p14:creationId xmlns:p14="http://schemas.microsoft.com/office/powerpoint/2010/main" val="3699901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064"/>
        <p:cNvGrpSpPr/>
        <p:nvPr/>
      </p:nvGrpSpPr>
      <p:grpSpPr>
        <a:xfrm>
          <a:off x="0" y="0"/>
          <a:ext cx="0" cy="0"/>
          <a:chOff x="0" y="0"/>
          <a:chExt cx="0" cy="0"/>
        </a:xfrm>
      </p:grpSpPr>
      <p:sp>
        <p:nvSpPr>
          <p:cNvPr id="2065" name="Google Shape;2065;p42"/>
          <p:cNvSpPr txBox="1">
            <a:spLocks noGrp="1"/>
          </p:cNvSpPr>
          <p:nvPr>
            <p:ph type="title"/>
          </p:nvPr>
        </p:nvSpPr>
        <p:spPr>
          <a:xfrm>
            <a:off x="-1416860" y="271746"/>
            <a:ext cx="5891627" cy="99606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4800" dirty="0"/>
              <a:t>TỔNG KẾT </a:t>
            </a:r>
            <a:endParaRPr sz="4800" dirty="0"/>
          </a:p>
        </p:txBody>
      </p:sp>
      <p:grpSp>
        <p:nvGrpSpPr>
          <p:cNvPr id="2068" name="Google Shape;2068;p42"/>
          <p:cNvGrpSpPr/>
          <p:nvPr/>
        </p:nvGrpSpPr>
        <p:grpSpPr>
          <a:xfrm>
            <a:off x="2812825" y="1158000"/>
            <a:ext cx="1548842" cy="3560575"/>
            <a:chOff x="2812825" y="1158000"/>
            <a:chExt cx="1548842" cy="3560575"/>
          </a:xfrm>
        </p:grpSpPr>
        <p:sp>
          <p:nvSpPr>
            <p:cNvPr id="2069" name="Google Shape;2069;p42"/>
            <p:cNvSpPr/>
            <p:nvPr/>
          </p:nvSpPr>
          <p:spPr>
            <a:xfrm>
              <a:off x="2921335" y="3818236"/>
              <a:ext cx="1208429" cy="671779"/>
            </a:xfrm>
            <a:custGeom>
              <a:avLst/>
              <a:gdLst/>
              <a:ahLst/>
              <a:cxnLst/>
              <a:rect l="l" t="t" r="r" b="b"/>
              <a:pathLst>
                <a:path w="18431" h="10246" extrusionOk="0">
                  <a:moveTo>
                    <a:pt x="4191" y="0"/>
                  </a:moveTo>
                  <a:cubicBezTo>
                    <a:pt x="3932" y="0"/>
                    <a:pt x="3673" y="57"/>
                    <a:pt x="3477" y="170"/>
                  </a:cubicBezTo>
                  <a:lnTo>
                    <a:pt x="393" y="1611"/>
                  </a:lnTo>
                  <a:cubicBezTo>
                    <a:pt x="0" y="1837"/>
                    <a:pt x="0" y="2206"/>
                    <a:pt x="393" y="2444"/>
                  </a:cubicBezTo>
                  <a:lnTo>
                    <a:pt x="13526" y="10076"/>
                  </a:lnTo>
                  <a:cubicBezTo>
                    <a:pt x="13722" y="10189"/>
                    <a:pt x="13981" y="10246"/>
                    <a:pt x="14240" y="10246"/>
                  </a:cubicBezTo>
                  <a:cubicBezTo>
                    <a:pt x="14499" y="10246"/>
                    <a:pt x="14758" y="10189"/>
                    <a:pt x="14954" y="10076"/>
                  </a:cubicBezTo>
                  <a:lnTo>
                    <a:pt x="18026" y="8635"/>
                  </a:lnTo>
                  <a:cubicBezTo>
                    <a:pt x="18431" y="8397"/>
                    <a:pt x="18431" y="8028"/>
                    <a:pt x="18038" y="7802"/>
                  </a:cubicBezTo>
                  <a:lnTo>
                    <a:pt x="4905" y="170"/>
                  </a:lnTo>
                  <a:cubicBezTo>
                    <a:pt x="4709" y="57"/>
                    <a:pt x="4450" y="0"/>
                    <a:pt x="4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2"/>
            <p:cNvSpPr/>
            <p:nvPr/>
          </p:nvSpPr>
          <p:spPr>
            <a:xfrm>
              <a:off x="3086034" y="1158000"/>
              <a:ext cx="1275633" cy="3072638"/>
            </a:xfrm>
            <a:custGeom>
              <a:avLst/>
              <a:gdLst/>
              <a:ahLst/>
              <a:cxnLst/>
              <a:rect l="l" t="t" r="r" b="b"/>
              <a:pathLst>
                <a:path w="19456" h="46864" extrusionOk="0">
                  <a:moveTo>
                    <a:pt x="26" y="986"/>
                  </a:moveTo>
                  <a:cubicBezTo>
                    <a:pt x="17" y="991"/>
                    <a:pt x="9" y="996"/>
                    <a:pt x="0" y="1001"/>
                  </a:cubicBezTo>
                  <a:lnTo>
                    <a:pt x="26" y="986"/>
                  </a:lnTo>
                  <a:close/>
                  <a:moveTo>
                    <a:pt x="2143" y="1"/>
                  </a:moveTo>
                  <a:cubicBezTo>
                    <a:pt x="2120" y="1"/>
                    <a:pt x="2096" y="13"/>
                    <a:pt x="2072" y="13"/>
                  </a:cubicBezTo>
                  <a:lnTo>
                    <a:pt x="1977" y="13"/>
                  </a:lnTo>
                  <a:cubicBezTo>
                    <a:pt x="1917" y="25"/>
                    <a:pt x="1858" y="25"/>
                    <a:pt x="1810" y="37"/>
                  </a:cubicBezTo>
                  <a:lnTo>
                    <a:pt x="1798" y="37"/>
                  </a:lnTo>
                  <a:cubicBezTo>
                    <a:pt x="1786" y="49"/>
                    <a:pt x="1774" y="49"/>
                    <a:pt x="1762" y="49"/>
                  </a:cubicBezTo>
                  <a:cubicBezTo>
                    <a:pt x="1703" y="60"/>
                    <a:pt x="1655" y="72"/>
                    <a:pt x="1596" y="96"/>
                  </a:cubicBezTo>
                  <a:cubicBezTo>
                    <a:pt x="1584" y="96"/>
                    <a:pt x="1584" y="108"/>
                    <a:pt x="1572" y="108"/>
                  </a:cubicBezTo>
                  <a:cubicBezTo>
                    <a:pt x="1572" y="108"/>
                    <a:pt x="1560" y="108"/>
                    <a:pt x="1548" y="120"/>
                  </a:cubicBezTo>
                  <a:cubicBezTo>
                    <a:pt x="1477" y="144"/>
                    <a:pt x="1417" y="180"/>
                    <a:pt x="1346" y="215"/>
                  </a:cubicBezTo>
                  <a:lnTo>
                    <a:pt x="26" y="986"/>
                  </a:lnTo>
                  <a:lnTo>
                    <a:pt x="26" y="986"/>
                  </a:lnTo>
                  <a:cubicBezTo>
                    <a:pt x="79" y="956"/>
                    <a:pt x="139" y="926"/>
                    <a:pt x="191" y="906"/>
                  </a:cubicBezTo>
                  <a:cubicBezTo>
                    <a:pt x="203" y="894"/>
                    <a:pt x="215" y="894"/>
                    <a:pt x="227" y="894"/>
                  </a:cubicBezTo>
                  <a:cubicBezTo>
                    <a:pt x="286" y="870"/>
                    <a:pt x="346" y="846"/>
                    <a:pt x="417" y="834"/>
                  </a:cubicBezTo>
                  <a:cubicBezTo>
                    <a:pt x="429" y="834"/>
                    <a:pt x="441" y="834"/>
                    <a:pt x="453" y="822"/>
                  </a:cubicBezTo>
                  <a:cubicBezTo>
                    <a:pt x="524" y="811"/>
                    <a:pt x="596" y="799"/>
                    <a:pt x="679" y="799"/>
                  </a:cubicBezTo>
                  <a:lnTo>
                    <a:pt x="977" y="799"/>
                  </a:lnTo>
                  <a:cubicBezTo>
                    <a:pt x="1060" y="811"/>
                    <a:pt x="1143" y="822"/>
                    <a:pt x="1227" y="846"/>
                  </a:cubicBezTo>
                  <a:lnTo>
                    <a:pt x="1262" y="846"/>
                  </a:lnTo>
                  <a:cubicBezTo>
                    <a:pt x="1346" y="870"/>
                    <a:pt x="1429" y="894"/>
                    <a:pt x="1524" y="918"/>
                  </a:cubicBezTo>
                  <a:cubicBezTo>
                    <a:pt x="1536" y="930"/>
                    <a:pt x="1536" y="930"/>
                    <a:pt x="1548" y="930"/>
                  </a:cubicBezTo>
                  <a:cubicBezTo>
                    <a:pt x="1643" y="965"/>
                    <a:pt x="1739" y="1001"/>
                    <a:pt x="1834" y="1049"/>
                  </a:cubicBezTo>
                  <a:lnTo>
                    <a:pt x="1846" y="1049"/>
                  </a:lnTo>
                  <a:cubicBezTo>
                    <a:pt x="1953" y="1096"/>
                    <a:pt x="2048" y="1156"/>
                    <a:pt x="2155" y="1203"/>
                  </a:cubicBezTo>
                  <a:lnTo>
                    <a:pt x="15074" y="8669"/>
                  </a:lnTo>
                  <a:cubicBezTo>
                    <a:pt x="15181" y="8728"/>
                    <a:pt x="15288" y="8800"/>
                    <a:pt x="15383" y="8871"/>
                  </a:cubicBezTo>
                  <a:cubicBezTo>
                    <a:pt x="15383" y="8871"/>
                    <a:pt x="15395" y="8871"/>
                    <a:pt x="15395" y="8883"/>
                  </a:cubicBezTo>
                  <a:cubicBezTo>
                    <a:pt x="15490" y="8942"/>
                    <a:pt x="15586" y="9014"/>
                    <a:pt x="15669" y="9085"/>
                  </a:cubicBezTo>
                  <a:cubicBezTo>
                    <a:pt x="15681" y="9097"/>
                    <a:pt x="15693" y="9097"/>
                    <a:pt x="15705" y="9109"/>
                  </a:cubicBezTo>
                  <a:cubicBezTo>
                    <a:pt x="15788" y="9181"/>
                    <a:pt x="15883" y="9252"/>
                    <a:pt x="15967" y="9335"/>
                  </a:cubicBezTo>
                  <a:cubicBezTo>
                    <a:pt x="15967" y="9347"/>
                    <a:pt x="15978" y="9347"/>
                    <a:pt x="15990" y="9359"/>
                  </a:cubicBezTo>
                  <a:cubicBezTo>
                    <a:pt x="16074" y="9443"/>
                    <a:pt x="16157" y="9526"/>
                    <a:pt x="16240" y="9609"/>
                  </a:cubicBezTo>
                  <a:lnTo>
                    <a:pt x="16264" y="9633"/>
                  </a:lnTo>
                  <a:cubicBezTo>
                    <a:pt x="16348" y="9728"/>
                    <a:pt x="16443" y="9824"/>
                    <a:pt x="16514" y="9931"/>
                  </a:cubicBezTo>
                  <a:lnTo>
                    <a:pt x="16526" y="9931"/>
                  </a:lnTo>
                  <a:cubicBezTo>
                    <a:pt x="16610" y="10026"/>
                    <a:pt x="16693" y="10133"/>
                    <a:pt x="16764" y="10240"/>
                  </a:cubicBezTo>
                  <a:cubicBezTo>
                    <a:pt x="16848" y="10347"/>
                    <a:pt x="16907" y="10443"/>
                    <a:pt x="16979" y="10550"/>
                  </a:cubicBezTo>
                  <a:cubicBezTo>
                    <a:pt x="17026" y="10609"/>
                    <a:pt x="17062" y="10681"/>
                    <a:pt x="17098" y="10740"/>
                  </a:cubicBezTo>
                  <a:cubicBezTo>
                    <a:pt x="17133" y="10800"/>
                    <a:pt x="17169" y="10847"/>
                    <a:pt x="17205" y="10907"/>
                  </a:cubicBezTo>
                  <a:cubicBezTo>
                    <a:pt x="17217" y="10931"/>
                    <a:pt x="17229" y="10955"/>
                    <a:pt x="17252" y="10990"/>
                  </a:cubicBezTo>
                  <a:cubicBezTo>
                    <a:pt x="17300" y="11074"/>
                    <a:pt x="17348" y="11169"/>
                    <a:pt x="17395" y="11264"/>
                  </a:cubicBezTo>
                  <a:cubicBezTo>
                    <a:pt x="17407" y="11276"/>
                    <a:pt x="17407" y="11288"/>
                    <a:pt x="17419" y="11300"/>
                  </a:cubicBezTo>
                  <a:cubicBezTo>
                    <a:pt x="17479" y="11419"/>
                    <a:pt x="17526" y="11526"/>
                    <a:pt x="17586" y="11645"/>
                  </a:cubicBezTo>
                  <a:cubicBezTo>
                    <a:pt x="17586" y="11657"/>
                    <a:pt x="17586" y="11657"/>
                    <a:pt x="17586" y="11669"/>
                  </a:cubicBezTo>
                  <a:cubicBezTo>
                    <a:pt x="17705" y="11943"/>
                    <a:pt x="17812" y="12229"/>
                    <a:pt x="17895" y="12502"/>
                  </a:cubicBezTo>
                  <a:cubicBezTo>
                    <a:pt x="17895" y="12502"/>
                    <a:pt x="17895" y="12514"/>
                    <a:pt x="17895" y="12514"/>
                  </a:cubicBezTo>
                  <a:cubicBezTo>
                    <a:pt x="17919" y="12598"/>
                    <a:pt x="17943" y="12693"/>
                    <a:pt x="17967" y="12776"/>
                  </a:cubicBezTo>
                  <a:cubicBezTo>
                    <a:pt x="17967" y="12788"/>
                    <a:pt x="17967" y="12800"/>
                    <a:pt x="17967" y="12812"/>
                  </a:cubicBezTo>
                  <a:cubicBezTo>
                    <a:pt x="17991" y="12895"/>
                    <a:pt x="18003" y="12979"/>
                    <a:pt x="18014" y="13062"/>
                  </a:cubicBezTo>
                  <a:cubicBezTo>
                    <a:pt x="18026" y="13074"/>
                    <a:pt x="18026" y="13086"/>
                    <a:pt x="18026" y="13098"/>
                  </a:cubicBezTo>
                  <a:cubicBezTo>
                    <a:pt x="18038" y="13181"/>
                    <a:pt x="18050" y="13264"/>
                    <a:pt x="18062" y="13348"/>
                  </a:cubicBezTo>
                  <a:cubicBezTo>
                    <a:pt x="18062" y="13360"/>
                    <a:pt x="18062" y="13360"/>
                    <a:pt x="18062" y="13372"/>
                  </a:cubicBezTo>
                  <a:cubicBezTo>
                    <a:pt x="18074" y="13455"/>
                    <a:pt x="18086" y="13538"/>
                    <a:pt x="18086" y="13622"/>
                  </a:cubicBezTo>
                  <a:cubicBezTo>
                    <a:pt x="18086" y="13634"/>
                    <a:pt x="18086" y="13634"/>
                    <a:pt x="18086" y="13645"/>
                  </a:cubicBezTo>
                  <a:cubicBezTo>
                    <a:pt x="18098" y="13729"/>
                    <a:pt x="18098" y="13812"/>
                    <a:pt x="18098" y="13895"/>
                  </a:cubicBezTo>
                  <a:lnTo>
                    <a:pt x="18014" y="44923"/>
                  </a:lnTo>
                  <a:cubicBezTo>
                    <a:pt x="18014" y="45042"/>
                    <a:pt x="18003" y="45149"/>
                    <a:pt x="17991" y="45256"/>
                  </a:cubicBezTo>
                  <a:cubicBezTo>
                    <a:pt x="17991" y="45268"/>
                    <a:pt x="17991" y="45268"/>
                    <a:pt x="17991" y="45280"/>
                  </a:cubicBezTo>
                  <a:cubicBezTo>
                    <a:pt x="17979" y="45376"/>
                    <a:pt x="17967" y="45471"/>
                    <a:pt x="17955" y="45566"/>
                  </a:cubicBezTo>
                  <a:cubicBezTo>
                    <a:pt x="17943" y="45578"/>
                    <a:pt x="17943" y="45590"/>
                    <a:pt x="17943" y="45602"/>
                  </a:cubicBezTo>
                  <a:cubicBezTo>
                    <a:pt x="17919" y="45685"/>
                    <a:pt x="17907" y="45768"/>
                    <a:pt x="17872" y="45852"/>
                  </a:cubicBezTo>
                  <a:cubicBezTo>
                    <a:pt x="17872" y="45864"/>
                    <a:pt x="17872" y="45876"/>
                    <a:pt x="17860" y="45899"/>
                  </a:cubicBezTo>
                  <a:cubicBezTo>
                    <a:pt x="17836" y="45971"/>
                    <a:pt x="17812" y="46042"/>
                    <a:pt x="17776" y="46114"/>
                  </a:cubicBezTo>
                  <a:cubicBezTo>
                    <a:pt x="17776" y="46126"/>
                    <a:pt x="17776" y="46126"/>
                    <a:pt x="17764" y="46138"/>
                  </a:cubicBezTo>
                  <a:cubicBezTo>
                    <a:pt x="17729" y="46209"/>
                    <a:pt x="17693" y="46292"/>
                    <a:pt x="17645" y="46352"/>
                  </a:cubicBezTo>
                  <a:cubicBezTo>
                    <a:pt x="17645" y="46364"/>
                    <a:pt x="17633" y="46376"/>
                    <a:pt x="17622" y="46388"/>
                  </a:cubicBezTo>
                  <a:cubicBezTo>
                    <a:pt x="17586" y="46435"/>
                    <a:pt x="17550" y="46495"/>
                    <a:pt x="17514" y="46542"/>
                  </a:cubicBezTo>
                  <a:cubicBezTo>
                    <a:pt x="17491" y="46554"/>
                    <a:pt x="17479" y="46578"/>
                    <a:pt x="17467" y="46590"/>
                  </a:cubicBezTo>
                  <a:cubicBezTo>
                    <a:pt x="17431" y="46626"/>
                    <a:pt x="17395" y="46661"/>
                    <a:pt x="17348" y="46697"/>
                  </a:cubicBezTo>
                  <a:cubicBezTo>
                    <a:pt x="17336" y="46709"/>
                    <a:pt x="17312" y="46733"/>
                    <a:pt x="17300" y="46745"/>
                  </a:cubicBezTo>
                  <a:cubicBezTo>
                    <a:pt x="17256" y="46771"/>
                    <a:pt x="17218" y="46804"/>
                    <a:pt x="17173" y="46834"/>
                  </a:cubicBezTo>
                  <a:lnTo>
                    <a:pt x="17173" y="46834"/>
                  </a:lnTo>
                  <a:lnTo>
                    <a:pt x="18479" y="46078"/>
                  </a:lnTo>
                  <a:cubicBezTo>
                    <a:pt x="18538" y="46042"/>
                    <a:pt x="18598" y="45995"/>
                    <a:pt x="18657" y="45959"/>
                  </a:cubicBezTo>
                  <a:cubicBezTo>
                    <a:pt x="18669" y="45935"/>
                    <a:pt x="18693" y="45923"/>
                    <a:pt x="18705" y="45911"/>
                  </a:cubicBezTo>
                  <a:cubicBezTo>
                    <a:pt x="18741" y="45876"/>
                    <a:pt x="18776" y="45840"/>
                    <a:pt x="18812" y="45804"/>
                  </a:cubicBezTo>
                  <a:cubicBezTo>
                    <a:pt x="18836" y="45780"/>
                    <a:pt x="18848" y="45768"/>
                    <a:pt x="18860" y="45757"/>
                  </a:cubicBezTo>
                  <a:cubicBezTo>
                    <a:pt x="18907" y="45697"/>
                    <a:pt x="18943" y="45649"/>
                    <a:pt x="18979" y="45602"/>
                  </a:cubicBezTo>
                  <a:cubicBezTo>
                    <a:pt x="18991" y="45590"/>
                    <a:pt x="18991" y="45578"/>
                    <a:pt x="19003" y="45566"/>
                  </a:cubicBezTo>
                  <a:cubicBezTo>
                    <a:pt x="19050" y="45495"/>
                    <a:pt x="19086" y="45435"/>
                    <a:pt x="19122" y="45352"/>
                  </a:cubicBezTo>
                  <a:cubicBezTo>
                    <a:pt x="19122" y="45340"/>
                    <a:pt x="19134" y="45328"/>
                    <a:pt x="19134" y="45328"/>
                  </a:cubicBezTo>
                  <a:cubicBezTo>
                    <a:pt x="19157" y="45280"/>
                    <a:pt x="19169" y="45233"/>
                    <a:pt x="19193" y="45185"/>
                  </a:cubicBezTo>
                  <a:cubicBezTo>
                    <a:pt x="19205" y="45161"/>
                    <a:pt x="19205" y="45137"/>
                    <a:pt x="19217" y="45114"/>
                  </a:cubicBezTo>
                  <a:cubicBezTo>
                    <a:pt x="19217" y="45090"/>
                    <a:pt x="19229" y="45078"/>
                    <a:pt x="19229" y="45066"/>
                  </a:cubicBezTo>
                  <a:cubicBezTo>
                    <a:pt x="19241" y="45054"/>
                    <a:pt x="19241" y="45042"/>
                    <a:pt x="19241" y="45030"/>
                  </a:cubicBezTo>
                  <a:cubicBezTo>
                    <a:pt x="19265" y="44971"/>
                    <a:pt x="19277" y="44923"/>
                    <a:pt x="19288" y="44875"/>
                  </a:cubicBezTo>
                  <a:cubicBezTo>
                    <a:pt x="19288" y="44852"/>
                    <a:pt x="19288" y="44828"/>
                    <a:pt x="19300" y="44816"/>
                  </a:cubicBezTo>
                  <a:cubicBezTo>
                    <a:pt x="19300" y="44804"/>
                    <a:pt x="19300" y="44792"/>
                    <a:pt x="19300" y="44780"/>
                  </a:cubicBezTo>
                  <a:cubicBezTo>
                    <a:pt x="19312" y="44756"/>
                    <a:pt x="19312" y="44745"/>
                    <a:pt x="19312" y="44721"/>
                  </a:cubicBezTo>
                  <a:cubicBezTo>
                    <a:pt x="19324" y="44673"/>
                    <a:pt x="19336" y="44625"/>
                    <a:pt x="19336" y="44578"/>
                  </a:cubicBezTo>
                  <a:cubicBezTo>
                    <a:pt x="19336" y="44554"/>
                    <a:pt x="19348" y="44518"/>
                    <a:pt x="19348" y="44494"/>
                  </a:cubicBezTo>
                  <a:cubicBezTo>
                    <a:pt x="19348" y="44483"/>
                    <a:pt x="19348" y="44471"/>
                    <a:pt x="19348" y="44471"/>
                  </a:cubicBezTo>
                  <a:cubicBezTo>
                    <a:pt x="19348" y="44459"/>
                    <a:pt x="19348" y="44447"/>
                    <a:pt x="19348" y="44435"/>
                  </a:cubicBezTo>
                  <a:cubicBezTo>
                    <a:pt x="19360" y="44387"/>
                    <a:pt x="19360" y="44340"/>
                    <a:pt x="19360" y="44292"/>
                  </a:cubicBezTo>
                  <a:cubicBezTo>
                    <a:pt x="19360" y="44244"/>
                    <a:pt x="19360" y="44197"/>
                    <a:pt x="19360" y="44137"/>
                  </a:cubicBezTo>
                  <a:lnTo>
                    <a:pt x="19455" y="13110"/>
                  </a:lnTo>
                  <a:cubicBezTo>
                    <a:pt x="19455" y="13074"/>
                    <a:pt x="19455" y="13026"/>
                    <a:pt x="19455" y="12979"/>
                  </a:cubicBezTo>
                  <a:cubicBezTo>
                    <a:pt x="19443" y="12955"/>
                    <a:pt x="19443" y="12919"/>
                    <a:pt x="19443" y="12895"/>
                  </a:cubicBezTo>
                  <a:cubicBezTo>
                    <a:pt x="19443" y="12883"/>
                    <a:pt x="19443" y="12872"/>
                    <a:pt x="19443" y="12860"/>
                  </a:cubicBezTo>
                  <a:cubicBezTo>
                    <a:pt x="19443" y="12848"/>
                    <a:pt x="19443" y="12848"/>
                    <a:pt x="19443" y="12836"/>
                  </a:cubicBezTo>
                  <a:cubicBezTo>
                    <a:pt x="19443" y="12788"/>
                    <a:pt x="19431" y="12729"/>
                    <a:pt x="19431" y="12681"/>
                  </a:cubicBezTo>
                  <a:cubicBezTo>
                    <a:pt x="19431" y="12669"/>
                    <a:pt x="19431" y="12657"/>
                    <a:pt x="19431" y="12633"/>
                  </a:cubicBezTo>
                  <a:cubicBezTo>
                    <a:pt x="19419" y="12633"/>
                    <a:pt x="19419" y="12633"/>
                    <a:pt x="19419" y="12622"/>
                  </a:cubicBezTo>
                  <a:cubicBezTo>
                    <a:pt x="19419" y="12598"/>
                    <a:pt x="19419" y="12562"/>
                    <a:pt x="19419" y="12538"/>
                  </a:cubicBezTo>
                  <a:cubicBezTo>
                    <a:pt x="19407" y="12491"/>
                    <a:pt x="19396" y="12431"/>
                    <a:pt x="19396" y="12383"/>
                  </a:cubicBezTo>
                  <a:cubicBezTo>
                    <a:pt x="19384" y="12336"/>
                    <a:pt x="19372" y="12276"/>
                    <a:pt x="19372" y="12229"/>
                  </a:cubicBezTo>
                  <a:cubicBezTo>
                    <a:pt x="19360" y="12181"/>
                    <a:pt x="19348" y="12121"/>
                    <a:pt x="19336" y="12074"/>
                  </a:cubicBezTo>
                  <a:cubicBezTo>
                    <a:pt x="19324" y="12014"/>
                    <a:pt x="19312" y="11967"/>
                    <a:pt x="19300" y="11919"/>
                  </a:cubicBezTo>
                  <a:cubicBezTo>
                    <a:pt x="19288" y="11860"/>
                    <a:pt x="19265" y="11812"/>
                    <a:pt x="19253" y="11752"/>
                  </a:cubicBezTo>
                  <a:cubicBezTo>
                    <a:pt x="19241" y="11705"/>
                    <a:pt x="19229" y="11645"/>
                    <a:pt x="19205" y="11598"/>
                  </a:cubicBezTo>
                  <a:cubicBezTo>
                    <a:pt x="19193" y="11538"/>
                    <a:pt x="19169" y="11490"/>
                    <a:pt x="19157" y="11431"/>
                  </a:cubicBezTo>
                  <a:cubicBezTo>
                    <a:pt x="19146" y="11383"/>
                    <a:pt x="19122" y="11336"/>
                    <a:pt x="19110" y="11288"/>
                  </a:cubicBezTo>
                  <a:cubicBezTo>
                    <a:pt x="19086" y="11228"/>
                    <a:pt x="19062" y="11181"/>
                    <a:pt x="19050" y="11133"/>
                  </a:cubicBezTo>
                  <a:cubicBezTo>
                    <a:pt x="19026" y="11086"/>
                    <a:pt x="19015" y="11038"/>
                    <a:pt x="18991" y="10990"/>
                  </a:cubicBezTo>
                  <a:cubicBezTo>
                    <a:pt x="18979" y="10955"/>
                    <a:pt x="18955" y="10919"/>
                    <a:pt x="18943" y="10883"/>
                  </a:cubicBezTo>
                  <a:cubicBezTo>
                    <a:pt x="18943" y="10871"/>
                    <a:pt x="18943" y="10871"/>
                    <a:pt x="18931" y="10859"/>
                  </a:cubicBezTo>
                  <a:cubicBezTo>
                    <a:pt x="18931" y="10859"/>
                    <a:pt x="18931" y="10847"/>
                    <a:pt x="18931" y="10847"/>
                  </a:cubicBezTo>
                  <a:cubicBezTo>
                    <a:pt x="18907" y="10788"/>
                    <a:pt x="18884" y="10740"/>
                    <a:pt x="18860" y="10693"/>
                  </a:cubicBezTo>
                  <a:cubicBezTo>
                    <a:pt x="18836" y="10645"/>
                    <a:pt x="18812" y="10586"/>
                    <a:pt x="18788" y="10538"/>
                  </a:cubicBezTo>
                  <a:cubicBezTo>
                    <a:pt x="18776" y="10526"/>
                    <a:pt x="18776" y="10526"/>
                    <a:pt x="18776" y="10514"/>
                  </a:cubicBezTo>
                  <a:cubicBezTo>
                    <a:pt x="18765" y="10502"/>
                    <a:pt x="18765" y="10490"/>
                    <a:pt x="18753" y="10478"/>
                  </a:cubicBezTo>
                  <a:cubicBezTo>
                    <a:pt x="18729" y="10443"/>
                    <a:pt x="18717" y="10395"/>
                    <a:pt x="18693" y="10359"/>
                  </a:cubicBezTo>
                  <a:cubicBezTo>
                    <a:pt x="18657" y="10300"/>
                    <a:pt x="18634" y="10252"/>
                    <a:pt x="18598" y="10193"/>
                  </a:cubicBezTo>
                  <a:cubicBezTo>
                    <a:pt x="18586" y="10169"/>
                    <a:pt x="18574" y="10145"/>
                    <a:pt x="18562" y="10121"/>
                  </a:cubicBezTo>
                  <a:cubicBezTo>
                    <a:pt x="18550" y="10109"/>
                    <a:pt x="18550" y="10097"/>
                    <a:pt x="18538" y="10085"/>
                  </a:cubicBezTo>
                  <a:cubicBezTo>
                    <a:pt x="18515" y="10038"/>
                    <a:pt x="18479" y="10002"/>
                    <a:pt x="18455" y="9955"/>
                  </a:cubicBezTo>
                  <a:cubicBezTo>
                    <a:pt x="18419" y="9895"/>
                    <a:pt x="18372" y="9824"/>
                    <a:pt x="18336" y="9764"/>
                  </a:cubicBezTo>
                  <a:cubicBezTo>
                    <a:pt x="18324" y="9752"/>
                    <a:pt x="18324" y="9740"/>
                    <a:pt x="18312" y="9728"/>
                  </a:cubicBezTo>
                  <a:cubicBezTo>
                    <a:pt x="18253" y="9633"/>
                    <a:pt x="18193" y="9550"/>
                    <a:pt x="18122" y="9454"/>
                  </a:cubicBezTo>
                  <a:cubicBezTo>
                    <a:pt x="18074" y="9395"/>
                    <a:pt x="18038" y="9335"/>
                    <a:pt x="17991" y="9276"/>
                  </a:cubicBezTo>
                  <a:cubicBezTo>
                    <a:pt x="17955" y="9228"/>
                    <a:pt x="17919" y="9193"/>
                    <a:pt x="17872" y="9145"/>
                  </a:cubicBezTo>
                  <a:cubicBezTo>
                    <a:pt x="17872" y="9145"/>
                    <a:pt x="17872" y="9145"/>
                    <a:pt x="17872" y="9133"/>
                  </a:cubicBezTo>
                  <a:cubicBezTo>
                    <a:pt x="17836" y="9085"/>
                    <a:pt x="17800" y="9050"/>
                    <a:pt x="17753" y="9002"/>
                  </a:cubicBezTo>
                  <a:cubicBezTo>
                    <a:pt x="17717" y="8954"/>
                    <a:pt x="17681" y="8907"/>
                    <a:pt x="17633" y="8871"/>
                  </a:cubicBezTo>
                  <a:cubicBezTo>
                    <a:pt x="17633" y="8859"/>
                    <a:pt x="17622" y="8859"/>
                    <a:pt x="17622" y="8847"/>
                  </a:cubicBezTo>
                  <a:cubicBezTo>
                    <a:pt x="17610" y="8835"/>
                    <a:pt x="17610" y="8835"/>
                    <a:pt x="17598" y="8823"/>
                  </a:cubicBezTo>
                  <a:cubicBezTo>
                    <a:pt x="17574" y="8800"/>
                    <a:pt x="17538" y="8764"/>
                    <a:pt x="17514" y="8740"/>
                  </a:cubicBezTo>
                  <a:cubicBezTo>
                    <a:pt x="17467" y="8692"/>
                    <a:pt x="17431" y="8657"/>
                    <a:pt x="17383" y="8609"/>
                  </a:cubicBezTo>
                  <a:cubicBezTo>
                    <a:pt x="17372" y="8597"/>
                    <a:pt x="17360" y="8585"/>
                    <a:pt x="17348" y="8573"/>
                  </a:cubicBezTo>
                  <a:cubicBezTo>
                    <a:pt x="17336" y="8561"/>
                    <a:pt x="17324" y="8561"/>
                    <a:pt x="17312" y="8550"/>
                  </a:cubicBezTo>
                  <a:cubicBezTo>
                    <a:pt x="17300" y="8526"/>
                    <a:pt x="17276" y="8514"/>
                    <a:pt x="17252" y="8490"/>
                  </a:cubicBezTo>
                  <a:cubicBezTo>
                    <a:pt x="17205" y="8454"/>
                    <a:pt x="17169" y="8407"/>
                    <a:pt x="17121" y="8371"/>
                  </a:cubicBezTo>
                  <a:cubicBezTo>
                    <a:pt x="17098" y="8359"/>
                    <a:pt x="17074" y="8335"/>
                    <a:pt x="17062" y="8323"/>
                  </a:cubicBezTo>
                  <a:cubicBezTo>
                    <a:pt x="17050" y="8311"/>
                    <a:pt x="17038" y="8311"/>
                    <a:pt x="17026" y="8300"/>
                  </a:cubicBezTo>
                  <a:cubicBezTo>
                    <a:pt x="17014" y="8288"/>
                    <a:pt x="17002" y="8276"/>
                    <a:pt x="16979" y="8264"/>
                  </a:cubicBezTo>
                  <a:cubicBezTo>
                    <a:pt x="16943" y="8228"/>
                    <a:pt x="16895" y="8192"/>
                    <a:pt x="16848" y="8157"/>
                  </a:cubicBezTo>
                  <a:cubicBezTo>
                    <a:pt x="16824" y="8133"/>
                    <a:pt x="16788" y="8109"/>
                    <a:pt x="16752" y="8097"/>
                  </a:cubicBezTo>
                  <a:cubicBezTo>
                    <a:pt x="16752" y="8085"/>
                    <a:pt x="16740" y="8085"/>
                    <a:pt x="16740" y="8073"/>
                  </a:cubicBezTo>
                  <a:cubicBezTo>
                    <a:pt x="16729" y="8073"/>
                    <a:pt x="16729" y="8073"/>
                    <a:pt x="16717" y="8061"/>
                  </a:cubicBezTo>
                  <a:cubicBezTo>
                    <a:pt x="16681" y="8038"/>
                    <a:pt x="16633" y="8014"/>
                    <a:pt x="16586" y="7978"/>
                  </a:cubicBezTo>
                  <a:cubicBezTo>
                    <a:pt x="16550" y="7954"/>
                    <a:pt x="16502" y="7930"/>
                    <a:pt x="16467" y="7907"/>
                  </a:cubicBezTo>
                  <a:cubicBezTo>
                    <a:pt x="16455" y="7895"/>
                    <a:pt x="16443" y="7895"/>
                    <a:pt x="16431" y="7883"/>
                  </a:cubicBezTo>
                  <a:lnTo>
                    <a:pt x="3501" y="418"/>
                  </a:lnTo>
                  <a:cubicBezTo>
                    <a:pt x="3477" y="406"/>
                    <a:pt x="3441" y="382"/>
                    <a:pt x="3405" y="370"/>
                  </a:cubicBezTo>
                  <a:cubicBezTo>
                    <a:pt x="3370" y="346"/>
                    <a:pt x="3322" y="322"/>
                    <a:pt x="3286" y="299"/>
                  </a:cubicBezTo>
                  <a:cubicBezTo>
                    <a:pt x="3263" y="287"/>
                    <a:pt x="3227" y="275"/>
                    <a:pt x="3203" y="263"/>
                  </a:cubicBezTo>
                  <a:lnTo>
                    <a:pt x="3179" y="263"/>
                  </a:lnTo>
                  <a:cubicBezTo>
                    <a:pt x="3179" y="251"/>
                    <a:pt x="3167" y="251"/>
                    <a:pt x="3167" y="251"/>
                  </a:cubicBezTo>
                  <a:cubicBezTo>
                    <a:pt x="3120" y="227"/>
                    <a:pt x="3084" y="215"/>
                    <a:pt x="3036" y="191"/>
                  </a:cubicBezTo>
                  <a:cubicBezTo>
                    <a:pt x="3001" y="180"/>
                    <a:pt x="2953" y="168"/>
                    <a:pt x="2917" y="144"/>
                  </a:cubicBezTo>
                  <a:lnTo>
                    <a:pt x="2894" y="144"/>
                  </a:lnTo>
                  <a:cubicBezTo>
                    <a:pt x="2894" y="144"/>
                    <a:pt x="2882" y="144"/>
                    <a:pt x="2882" y="132"/>
                  </a:cubicBezTo>
                  <a:cubicBezTo>
                    <a:pt x="2846" y="132"/>
                    <a:pt x="2822" y="120"/>
                    <a:pt x="2798" y="108"/>
                  </a:cubicBezTo>
                  <a:cubicBezTo>
                    <a:pt x="2751" y="96"/>
                    <a:pt x="2715" y="84"/>
                    <a:pt x="2667" y="72"/>
                  </a:cubicBezTo>
                  <a:cubicBezTo>
                    <a:pt x="2655" y="72"/>
                    <a:pt x="2632" y="60"/>
                    <a:pt x="2608" y="60"/>
                  </a:cubicBezTo>
                  <a:lnTo>
                    <a:pt x="2584" y="60"/>
                  </a:lnTo>
                  <a:cubicBezTo>
                    <a:pt x="2572" y="49"/>
                    <a:pt x="2560" y="49"/>
                    <a:pt x="2548" y="49"/>
                  </a:cubicBezTo>
                  <a:cubicBezTo>
                    <a:pt x="2501" y="37"/>
                    <a:pt x="2465" y="37"/>
                    <a:pt x="2417" y="25"/>
                  </a:cubicBezTo>
                  <a:cubicBezTo>
                    <a:pt x="2393" y="25"/>
                    <a:pt x="2358" y="25"/>
                    <a:pt x="2334" y="13"/>
                  </a:cubicBezTo>
                  <a:lnTo>
                    <a:pt x="2286" y="13"/>
                  </a:lnTo>
                  <a:cubicBezTo>
                    <a:pt x="2227" y="13"/>
                    <a:pt x="2179" y="1"/>
                    <a:pt x="2143" y="1"/>
                  </a:cubicBezTo>
                  <a:close/>
                  <a:moveTo>
                    <a:pt x="17173" y="46834"/>
                  </a:moveTo>
                  <a:lnTo>
                    <a:pt x="17121" y="46864"/>
                  </a:lnTo>
                  <a:cubicBezTo>
                    <a:pt x="17140" y="46855"/>
                    <a:pt x="17157" y="46845"/>
                    <a:pt x="17173" y="46834"/>
                  </a:cubicBezTo>
                  <a:close/>
                </a:path>
              </a:pathLst>
            </a:custGeom>
            <a:solidFill>
              <a:srgbClr val="4756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1" name="Google Shape;2071;p42"/>
            <p:cNvSpPr/>
            <p:nvPr/>
          </p:nvSpPr>
          <p:spPr>
            <a:xfrm>
              <a:off x="3021977" y="1209665"/>
              <a:ext cx="1250652" cy="3034152"/>
            </a:xfrm>
            <a:custGeom>
              <a:avLst/>
              <a:gdLst/>
              <a:ahLst/>
              <a:cxnLst/>
              <a:rect l="l" t="t" r="r" b="b"/>
              <a:pathLst>
                <a:path w="19075" h="46277" extrusionOk="0">
                  <a:moveTo>
                    <a:pt x="1771" y="1"/>
                  </a:moveTo>
                  <a:cubicBezTo>
                    <a:pt x="776" y="1"/>
                    <a:pt x="93" y="788"/>
                    <a:pt x="84" y="2154"/>
                  </a:cubicBezTo>
                  <a:lnTo>
                    <a:pt x="1" y="33169"/>
                  </a:lnTo>
                  <a:cubicBezTo>
                    <a:pt x="1" y="35098"/>
                    <a:pt x="1346" y="37432"/>
                    <a:pt x="3025" y="38396"/>
                  </a:cubicBezTo>
                  <a:lnTo>
                    <a:pt x="15943" y="45862"/>
                  </a:lnTo>
                  <a:cubicBezTo>
                    <a:pt x="16434" y="46143"/>
                    <a:pt x="16896" y="46276"/>
                    <a:pt x="17306" y="46276"/>
                  </a:cubicBezTo>
                  <a:cubicBezTo>
                    <a:pt x="18300" y="46276"/>
                    <a:pt x="18983" y="45492"/>
                    <a:pt x="18991" y="44135"/>
                  </a:cubicBezTo>
                  <a:lnTo>
                    <a:pt x="19075" y="13107"/>
                  </a:lnTo>
                  <a:cubicBezTo>
                    <a:pt x="19075" y="11191"/>
                    <a:pt x="17729" y="8845"/>
                    <a:pt x="16051" y="7881"/>
                  </a:cubicBezTo>
                  <a:lnTo>
                    <a:pt x="3132" y="415"/>
                  </a:lnTo>
                  <a:cubicBezTo>
                    <a:pt x="2643" y="134"/>
                    <a:pt x="2180" y="1"/>
                    <a:pt x="17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2" name="Google Shape;2072;p42"/>
            <p:cNvSpPr/>
            <p:nvPr/>
          </p:nvSpPr>
          <p:spPr>
            <a:xfrm>
              <a:off x="3519288" y="1612103"/>
              <a:ext cx="267046" cy="188368"/>
            </a:xfrm>
            <a:custGeom>
              <a:avLst/>
              <a:gdLst/>
              <a:ahLst/>
              <a:cxnLst/>
              <a:rect l="l" t="t" r="r" b="b"/>
              <a:pathLst>
                <a:path w="4073" h="2873" extrusionOk="0">
                  <a:moveTo>
                    <a:pt x="204" y="1"/>
                  </a:moveTo>
                  <a:cubicBezTo>
                    <a:pt x="84" y="1"/>
                    <a:pt x="0" y="98"/>
                    <a:pt x="0" y="266"/>
                  </a:cubicBezTo>
                  <a:cubicBezTo>
                    <a:pt x="0" y="492"/>
                    <a:pt x="167" y="778"/>
                    <a:pt x="369" y="897"/>
                  </a:cubicBezTo>
                  <a:lnTo>
                    <a:pt x="3703" y="2826"/>
                  </a:lnTo>
                  <a:cubicBezTo>
                    <a:pt x="3762" y="2857"/>
                    <a:pt x="3817" y="2872"/>
                    <a:pt x="3867" y="2872"/>
                  </a:cubicBezTo>
                  <a:cubicBezTo>
                    <a:pt x="3988" y="2872"/>
                    <a:pt x="4072" y="2781"/>
                    <a:pt x="4072" y="2612"/>
                  </a:cubicBezTo>
                  <a:cubicBezTo>
                    <a:pt x="4072" y="2374"/>
                    <a:pt x="3906" y="2088"/>
                    <a:pt x="3703" y="1981"/>
                  </a:cubicBezTo>
                  <a:lnTo>
                    <a:pt x="369" y="52"/>
                  </a:lnTo>
                  <a:cubicBezTo>
                    <a:pt x="310" y="17"/>
                    <a:pt x="254" y="1"/>
                    <a:pt x="2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2"/>
            <p:cNvSpPr/>
            <p:nvPr/>
          </p:nvSpPr>
          <p:spPr>
            <a:xfrm>
              <a:off x="3581706" y="3670452"/>
              <a:ext cx="130474" cy="166863"/>
            </a:xfrm>
            <a:custGeom>
              <a:avLst/>
              <a:gdLst/>
              <a:ahLst/>
              <a:cxnLst/>
              <a:rect l="l" t="t" r="r" b="b"/>
              <a:pathLst>
                <a:path w="1990" h="2545" extrusionOk="0">
                  <a:moveTo>
                    <a:pt x="556" y="0"/>
                  </a:moveTo>
                  <a:cubicBezTo>
                    <a:pt x="232" y="0"/>
                    <a:pt x="9" y="259"/>
                    <a:pt x="1" y="698"/>
                  </a:cubicBezTo>
                  <a:cubicBezTo>
                    <a:pt x="1" y="1329"/>
                    <a:pt x="441" y="2091"/>
                    <a:pt x="989" y="2412"/>
                  </a:cubicBezTo>
                  <a:cubicBezTo>
                    <a:pt x="1148" y="2502"/>
                    <a:pt x="1298" y="2545"/>
                    <a:pt x="1430" y="2545"/>
                  </a:cubicBezTo>
                  <a:cubicBezTo>
                    <a:pt x="1755" y="2545"/>
                    <a:pt x="1977" y="2289"/>
                    <a:pt x="1977" y="1841"/>
                  </a:cubicBezTo>
                  <a:cubicBezTo>
                    <a:pt x="1989" y="1210"/>
                    <a:pt x="1549" y="448"/>
                    <a:pt x="1001" y="138"/>
                  </a:cubicBezTo>
                  <a:cubicBezTo>
                    <a:pt x="841" y="44"/>
                    <a:pt x="690" y="0"/>
                    <a:pt x="5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2"/>
            <p:cNvSpPr/>
            <p:nvPr/>
          </p:nvSpPr>
          <p:spPr>
            <a:xfrm>
              <a:off x="3093836" y="1546801"/>
              <a:ext cx="1111655" cy="2366503"/>
            </a:xfrm>
            <a:custGeom>
              <a:avLst/>
              <a:gdLst/>
              <a:ahLst/>
              <a:cxnLst/>
              <a:rect l="l" t="t" r="r" b="b"/>
              <a:pathLst>
                <a:path w="16955" h="36094" extrusionOk="0">
                  <a:moveTo>
                    <a:pt x="243" y="1"/>
                  </a:moveTo>
                  <a:cubicBezTo>
                    <a:pt x="148" y="1"/>
                    <a:pt x="84" y="81"/>
                    <a:pt x="84" y="215"/>
                  </a:cubicBezTo>
                  <a:lnTo>
                    <a:pt x="0" y="26134"/>
                  </a:lnTo>
                  <a:cubicBezTo>
                    <a:pt x="0" y="26325"/>
                    <a:pt x="143" y="26563"/>
                    <a:pt x="310" y="26658"/>
                  </a:cubicBezTo>
                  <a:lnTo>
                    <a:pt x="16574" y="36052"/>
                  </a:lnTo>
                  <a:cubicBezTo>
                    <a:pt x="16623" y="36080"/>
                    <a:pt x="16670" y="36094"/>
                    <a:pt x="16712" y="36094"/>
                  </a:cubicBezTo>
                  <a:cubicBezTo>
                    <a:pt x="16812" y="36094"/>
                    <a:pt x="16883" y="36016"/>
                    <a:pt x="16883" y="35874"/>
                  </a:cubicBezTo>
                  <a:lnTo>
                    <a:pt x="16955" y="9954"/>
                  </a:lnTo>
                  <a:cubicBezTo>
                    <a:pt x="16955" y="9763"/>
                    <a:pt x="16824" y="9525"/>
                    <a:pt x="16645" y="9430"/>
                  </a:cubicBezTo>
                  <a:lnTo>
                    <a:pt x="381" y="48"/>
                  </a:lnTo>
                  <a:cubicBezTo>
                    <a:pt x="331" y="16"/>
                    <a:pt x="284" y="1"/>
                    <a:pt x="243"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5" name="Google Shape;2075;p42"/>
            <p:cNvSpPr/>
            <p:nvPr/>
          </p:nvSpPr>
          <p:spPr>
            <a:xfrm>
              <a:off x="4306134" y="2351612"/>
              <a:ext cx="25833" cy="403684"/>
            </a:xfrm>
            <a:custGeom>
              <a:avLst/>
              <a:gdLst/>
              <a:ahLst/>
              <a:cxnLst/>
              <a:rect l="l" t="t" r="r" b="b"/>
              <a:pathLst>
                <a:path w="394" h="6157" extrusionOk="0">
                  <a:moveTo>
                    <a:pt x="203" y="1"/>
                  </a:moveTo>
                  <a:cubicBezTo>
                    <a:pt x="96" y="1"/>
                    <a:pt x="1" y="84"/>
                    <a:pt x="1" y="191"/>
                  </a:cubicBezTo>
                  <a:lnTo>
                    <a:pt x="1" y="5954"/>
                  </a:lnTo>
                  <a:cubicBezTo>
                    <a:pt x="1" y="6061"/>
                    <a:pt x="96" y="6156"/>
                    <a:pt x="203" y="6156"/>
                  </a:cubicBezTo>
                  <a:cubicBezTo>
                    <a:pt x="298" y="6156"/>
                    <a:pt x="394" y="6061"/>
                    <a:pt x="394" y="5954"/>
                  </a:cubicBezTo>
                  <a:lnTo>
                    <a:pt x="394" y="191"/>
                  </a:lnTo>
                  <a:cubicBezTo>
                    <a:pt x="394" y="84"/>
                    <a:pt x="298" y="1"/>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2"/>
            <p:cNvSpPr/>
            <p:nvPr/>
          </p:nvSpPr>
          <p:spPr>
            <a:xfrm>
              <a:off x="4306134" y="2822303"/>
              <a:ext cx="25833" cy="402897"/>
            </a:xfrm>
            <a:custGeom>
              <a:avLst/>
              <a:gdLst/>
              <a:ahLst/>
              <a:cxnLst/>
              <a:rect l="l" t="t" r="r" b="b"/>
              <a:pathLst>
                <a:path w="394" h="6145" extrusionOk="0">
                  <a:moveTo>
                    <a:pt x="203" y="1"/>
                  </a:moveTo>
                  <a:cubicBezTo>
                    <a:pt x="96" y="1"/>
                    <a:pt x="1" y="84"/>
                    <a:pt x="1" y="191"/>
                  </a:cubicBezTo>
                  <a:lnTo>
                    <a:pt x="1" y="5954"/>
                  </a:lnTo>
                  <a:cubicBezTo>
                    <a:pt x="1" y="6061"/>
                    <a:pt x="96" y="6145"/>
                    <a:pt x="203" y="6145"/>
                  </a:cubicBezTo>
                  <a:cubicBezTo>
                    <a:pt x="298" y="6145"/>
                    <a:pt x="394" y="6061"/>
                    <a:pt x="394" y="5954"/>
                  </a:cubicBezTo>
                  <a:lnTo>
                    <a:pt x="394" y="191"/>
                  </a:lnTo>
                  <a:cubicBezTo>
                    <a:pt x="394" y="84"/>
                    <a:pt x="298" y="1"/>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2"/>
            <p:cNvSpPr/>
            <p:nvPr/>
          </p:nvSpPr>
          <p:spPr>
            <a:xfrm>
              <a:off x="4306134" y="3581874"/>
              <a:ext cx="25833" cy="221020"/>
            </a:xfrm>
            <a:custGeom>
              <a:avLst/>
              <a:gdLst/>
              <a:ahLst/>
              <a:cxnLst/>
              <a:rect l="l" t="t" r="r" b="b"/>
              <a:pathLst>
                <a:path w="394" h="3371" extrusionOk="0">
                  <a:moveTo>
                    <a:pt x="203" y="1"/>
                  </a:moveTo>
                  <a:cubicBezTo>
                    <a:pt x="96" y="1"/>
                    <a:pt x="1" y="84"/>
                    <a:pt x="1" y="191"/>
                  </a:cubicBezTo>
                  <a:lnTo>
                    <a:pt x="1" y="3180"/>
                  </a:lnTo>
                  <a:cubicBezTo>
                    <a:pt x="1" y="3287"/>
                    <a:pt x="96" y="3370"/>
                    <a:pt x="203" y="3370"/>
                  </a:cubicBezTo>
                  <a:cubicBezTo>
                    <a:pt x="298" y="3370"/>
                    <a:pt x="394" y="3287"/>
                    <a:pt x="394" y="3180"/>
                  </a:cubicBezTo>
                  <a:lnTo>
                    <a:pt x="394" y="191"/>
                  </a:lnTo>
                  <a:cubicBezTo>
                    <a:pt x="394" y="84"/>
                    <a:pt x="298" y="1"/>
                    <a:pt x="2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2"/>
            <p:cNvSpPr/>
            <p:nvPr/>
          </p:nvSpPr>
          <p:spPr>
            <a:xfrm>
              <a:off x="3539547" y="2270704"/>
              <a:ext cx="199908" cy="191122"/>
            </a:xfrm>
            <a:custGeom>
              <a:avLst/>
              <a:gdLst/>
              <a:ahLst/>
              <a:cxnLst/>
              <a:rect l="l" t="t" r="r" b="b"/>
              <a:pathLst>
                <a:path w="3049" h="2915" extrusionOk="0">
                  <a:moveTo>
                    <a:pt x="845" y="1"/>
                  </a:moveTo>
                  <a:cubicBezTo>
                    <a:pt x="347" y="1"/>
                    <a:pt x="1" y="397"/>
                    <a:pt x="1" y="1080"/>
                  </a:cubicBezTo>
                  <a:cubicBezTo>
                    <a:pt x="1" y="1080"/>
                    <a:pt x="25" y="1115"/>
                    <a:pt x="84" y="1199"/>
                  </a:cubicBezTo>
                  <a:cubicBezTo>
                    <a:pt x="275" y="1485"/>
                    <a:pt x="810" y="2247"/>
                    <a:pt x="1477" y="2628"/>
                  </a:cubicBezTo>
                  <a:cubicBezTo>
                    <a:pt x="1477" y="2628"/>
                    <a:pt x="1489" y="2628"/>
                    <a:pt x="1501" y="2639"/>
                  </a:cubicBezTo>
                  <a:cubicBezTo>
                    <a:pt x="1894" y="2855"/>
                    <a:pt x="2249" y="2914"/>
                    <a:pt x="2519" y="2914"/>
                  </a:cubicBezTo>
                  <a:cubicBezTo>
                    <a:pt x="2830" y="2914"/>
                    <a:pt x="3030" y="2836"/>
                    <a:pt x="3049" y="2830"/>
                  </a:cubicBezTo>
                  <a:cubicBezTo>
                    <a:pt x="3049" y="2818"/>
                    <a:pt x="3049" y="2818"/>
                    <a:pt x="3049" y="2806"/>
                  </a:cubicBezTo>
                  <a:cubicBezTo>
                    <a:pt x="3037" y="1842"/>
                    <a:pt x="2358" y="687"/>
                    <a:pt x="1525" y="211"/>
                  </a:cubicBezTo>
                  <a:cubicBezTo>
                    <a:pt x="1281" y="68"/>
                    <a:pt x="1050" y="1"/>
                    <a:pt x="8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2"/>
            <p:cNvSpPr/>
            <p:nvPr/>
          </p:nvSpPr>
          <p:spPr>
            <a:xfrm>
              <a:off x="3189037" y="2323222"/>
              <a:ext cx="922827" cy="660699"/>
            </a:xfrm>
            <a:custGeom>
              <a:avLst/>
              <a:gdLst/>
              <a:ahLst/>
              <a:cxnLst/>
              <a:rect l="l" t="t" r="r" b="b"/>
              <a:pathLst>
                <a:path w="14075" h="10077" extrusionOk="0">
                  <a:moveTo>
                    <a:pt x="198" y="1"/>
                  </a:moveTo>
                  <a:cubicBezTo>
                    <a:pt x="83" y="1"/>
                    <a:pt x="1" y="92"/>
                    <a:pt x="1" y="243"/>
                  </a:cubicBezTo>
                  <a:lnTo>
                    <a:pt x="1" y="1707"/>
                  </a:lnTo>
                  <a:cubicBezTo>
                    <a:pt x="1" y="1934"/>
                    <a:pt x="156" y="2196"/>
                    <a:pt x="346" y="2315"/>
                  </a:cubicBezTo>
                  <a:lnTo>
                    <a:pt x="13717" y="10030"/>
                  </a:lnTo>
                  <a:cubicBezTo>
                    <a:pt x="13773" y="10061"/>
                    <a:pt x="13825" y="10076"/>
                    <a:pt x="13872" y="10076"/>
                  </a:cubicBezTo>
                  <a:cubicBezTo>
                    <a:pt x="13985" y="10076"/>
                    <a:pt x="14062" y="9988"/>
                    <a:pt x="14062" y="9828"/>
                  </a:cubicBezTo>
                  <a:lnTo>
                    <a:pt x="14074" y="8363"/>
                  </a:lnTo>
                  <a:cubicBezTo>
                    <a:pt x="14074" y="8149"/>
                    <a:pt x="13919" y="7875"/>
                    <a:pt x="13729" y="7768"/>
                  </a:cubicBezTo>
                  <a:lnTo>
                    <a:pt x="358" y="53"/>
                  </a:lnTo>
                  <a:cubicBezTo>
                    <a:pt x="301" y="17"/>
                    <a:pt x="247" y="1"/>
                    <a:pt x="1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2"/>
            <p:cNvSpPr/>
            <p:nvPr/>
          </p:nvSpPr>
          <p:spPr>
            <a:xfrm>
              <a:off x="3474769" y="2037948"/>
              <a:ext cx="327956" cy="416797"/>
            </a:xfrm>
            <a:custGeom>
              <a:avLst/>
              <a:gdLst/>
              <a:ahLst/>
              <a:cxnLst/>
              <a:rect l="l" t="t" r="r" b="b"/>
              <a:pathLst>
                <a:path w="5002" h="6357" extrusionOk="0">
                  <a:moveTo>
                    <a:pt x="2143" y="1239"/>
                  </a:moveTo>
                  <a:cubicBezTo>
                    <a:pt x="2269" y="1239"/>
                    <a:pt x="2410" y="1280"/>
                    <a:pt x="2560" y="1367"/>
                  </a:cubicBezTo>
                  <a:cubicBezTo>
                    <a:pt x="3072" y="1653"/>
                    <a:pt x="3489" y="2379"/>
                    <a:pt x="3477" y="2963"/>
                  </a:cubicBezTo>
                  <a:cubicBezTo>
                    <a:pt x="3477" y="3379"/>
                    <a:pt x="3265" y="3619"/>
                    <a:pt x="2958" y="3619"/>
                  </a:cubicBezTo>
                  <a:cubicBezTo>
                    <a:pt x="2834" y="3619"/>
                    <a:pt x="2695" y="3581"/>
                    <a:pt x="2549" y="3499"/>
                  </a:cubicBezTo>
                  <a:cubicBezTo>
                    <a:pt x="2037" y="3201"/>
                    <a:pt x="1632" y="2475"/>
                    <a:pt x="1632" y="1891"/>
                  </a:cubicBezTo>
                  <a:cubicBezTo>
                    <a:pt x="1632" y="1479"/>
                    <a:pt x="1840" y="1239"/>
                    <a:pt x="2143" y="1239"/>
                  </a:cubicBezTo>
                  <a:close/>
                  <a:moveTo>
                    <a:pt x="1017" y="4672"/>
                  </a:moveTo>
                  <a:cubicBezTo>
                    <a:pt x="1028" y="4688"/>
                    <a:pt x="1042" y="4710"/>
                    <a:pt x="1060" y="4737"/>
                  </a:cubicBezTo>
                  <a:cubicBezTo>
                    <a:pt x="1042" y="4710"/>
                    <a:pt x="1031" y="4690"/>
                    <a:pt x="1017" y="4672"/>
                  </a:cubicBezTo>
                  <a:close/>
                  <a:moveTo>
                    <a:pt x="1381" y="1"/>
                  </a:moveTo>
                  <a:cubicBezTo>
                    <a:pt x="890" y="1"/>
                    <a:pt x="491" y="234"/>
                    <a:pt x="251" y="665"/>
                  </a:cubicBezTo>
                  <a:cubicBezTo>
                    <a:pt x="239" y="701"/>
                    <a:pt x="215" y="736"/>
                    <a:pt x="203" y="760"/>
                  </a:cubicBezTo>
                  <a:cubicBezTo>
                    <a:pt x="120" y="939"/>
                    <a:pt x="60" y="1129"/>
                    <a:pt x="36" y="1344"/>
                  </a:cubicBezTo>
                  <a:cubicBezTo>
                    <a:pt x="13" y="1475"/>
                    <a:pt x="1" y="1617"/>
                    <a:pt x="1" y="1772"/>
                  </a:cubicBezTo>
                  <a:cubicBezTo>
                    <a:pt x="1" y="1808"/>
                    <a:pt x="1" y="1856"/>
                    <a:pt x="1" y="1903"/>
                  </a:cubicBezTo>
                  <a:cubicBezTo>
                    <a:pt x="1" y="1915"/>
                    <a:pt x="1" y="1915"/>
                    <a:pt x="1" y="1927"/>
                  </a:cubicBezTo>
                  <a:cubicBezTo>
                    <a:pt x="13" y="1975"/>
                    <a:pt x="13" y="2022"/>
                    <a:pt x="13" y="2058"/>
                  </a:cubicBezTo>
                  <a:cubicBezTo>
                    <a:pt x="13" y="2070"/>
                    <a:pt x="13" y="2082"/>
                    <a:pt x="13" y="2082"/>
                  </a:cubicBezTo>
                  <a:cubicBezTo>
                    <a:pt x="24" y="2129"/>
                    <a:pt x="24" y="2165"/>
                    <a:pt x="24" y="2225"/>
                  </a:cubicBezTo>
                  <a:cubicBezTo>
                    <a:pt x="36" y="2272"/>
                    <a:pt x="36" y="2320"/>
                    <a:pt x="48" y="2356"/>
                  </a:cubicBezTo>
                  <a:cubicBezTo>
                    <a:pt x="48" y="2368"/>
                    <a:pt x="48" y="2379"/>
                    <a:pt x="48" y="2391"/>
                  </a:cubicBezTo>
                  <a:cubicBezTo>
                    <a:pt x="60" y="2439"/>
                    <a:pt x="72" y="2487"/>
                    <a:pt x="84" y="2546"/>
                  </a:cubicBezTo>
                  <a:cubicBezTo>
                    <a:pt x="84" y="2582"/>
                    <a:pt x="96" y="2630"/>
                    <a:pt x="108" y="2665"/>
                  </a:cubicBezTo>
                  <a:cubicBezTo>
                    <a:pt x="108" y="2677"/>
                    <a:pt x="108" y="2689"/>
                    <a:pt x="120" y="2689"/>
                  </a:cubicBezTo>
                  <a:cubicBezTo>
                    <a:pt x="120" y="2737"/>
                    <a:pt x="132" y="2784"/>
                    <a:pt x="143" y="2832"/>
                  </a:cubicBezTo>
                  <a:cubicBezTo>
                    <a:pt x="155" y="2844"/>
                    <a:pt x="155" y="2844"/>
                    <a:pt x="155" y="2856"/>
                  </a:cubicBezTo>
                  <a:cubicBezTo>
                    <a:pt x="179" y="2951"/>
                    <a:pt x="203" y="3046"/>
                    <a:pt x="239" y="3141"/>
                  </a:cubicBezTo>
                  <a:cubicBezTo>
                    <a:pt x="239" y="3153"/>
                    <a:pt x="251" y="3153"/>
                    <a:pt x="251" y="3165"/>
                  </a:cubicBezTo>
                  <a:cubicBezTo>
                    <a:pt x="263" y="3213"/>
                    <a:pt x="274" y="3261"/>
                    <a:pt x="298" y="3308"/>
                  </a:cubicBezTo>
                  <a:cubicBezTo>
                    <a:pt x="298" y="3308"/>
                    <a:pt x="298" y="3320"/>
                    <a:pt x="310" y="3320"/>
                  </a:cubicBezTo>
                  <a:cubicBezTo>
                    <a:pt x="322" y="3368"/>
                    <a:pt x="334" y="3415"/>
                    <a:pt x="358" y="3475"/>
                  </a:cubicBezTo>
                  <a:cubicBezTo>
                    <a:pt x="382" y="3511"/>
                    <a:pt x="394" y="3558"/>
                    <a:pt x="417" y="3606"/>
                  </a:cubicBezTo>
                  <a:cubicBezTo>
                    <a:pt x="417" y="3618"/>
                    <a:pt x="429" y="3618"/>
                    <a:pt x="429" y="3630"/>
                  </a:cubicBezTo>
                  <a:cubicBezTo>
                    <a:pt x="453" y="3677"/>
                    <a:pt x="465" y="3725"/>
                    <a:pt x="501" y="3784"/>
                  </a:cubicBezTo>
                  <a:cubicBezTo>
                    <a:pt x="513" y="3820"/>
                    <a:pt x="536" y="3868"/>
                    <a:pt x="560" y="3903"/>
                  </a:cubicBezTo>
                  <a:cubicBezTo>
                    <a:pt x="560" y="3915"/>
                    <a:pt x="572" y="3927"/>
                    <a:pt x="572" y="3927"/>
                  </a:cubicBezTo>
                  <a:cubicBezTo>
                    <a:pt x="596" y="3975"/>
                    <a:pt x="620" y="4023"/>
                    <a:pt x="644" y="4058"/>
                  </a:cubicBezTo>
                  <a:cubicBezTo>
                    <a:pt x="644" y="4070"/>
                    <a:pt x="644" y="4082"/>
                    <a:pt x="655" y="4082"/>
                  </a:cubicBezTo>
                  <a:cubicBezTo>
                    <a:pt x="679" y="4130"/>
                    <a:pt x="703" y="4177"/>
                    <a:pt x="727" y="4225"/>
                  </a:cubicBezTo>
                  <a:cubicBezTo>
                    <a:pt x="751" y="4261"/>
                    <a:pt x="775" y="4308"/>
                    <a:pt x="810" y="4344"/>
                  </a:cubicBezTo>
                  <a:cubicBezTo>
                    <a:pt x="810" y="4356"/>
                    <a:pt x="810" y="4368"/>
                    <a:pt x="822" y="4380"/>
                  </a:cubicBezTo>
                  <a:cubicBezTo>
                    <a:pt x="846" y="4415"/>
                    <a:pt x="870" y="4463"/>
                    <a:pt x="905" y="4499"/>
                  </a:cubicBezTo>
                  <a:cubicBezTo>
                    <a:pt x="905" y="4511"/>
                    <a:pt x="905" y="4511"/>
                    <a:pt x="917" y="4523"/>
                  </a:cubicBezTo>
                  <a:cubicBezTo>
                    <a:pt x="941" y="4558"/>
                    <a:pt x="965" y="4594"/>
                    <a:pt x="1001" y="4654"/>
                  </a:cubicBezTo>
                  <a:cubicBezTo>
                    <a:pt x="1007" y="4660"/>
                    <a:pt x="1012" y="4665"/>
                    <a:pt x="1017" y="4672"/>
                  </a:cubicBezTo>
                  <a:lnTo>
                    <a:pt x="1017" y="4672"/>
                  </a:lnTo>
                  <a:cubicBezTo>
                    <a:pt x="998" y="4644"/>
                    <a:pt x="989" y="4630"/>
                    <a:pt x="989" y="4630"/>
                  </a:cubicBezTo>
                  <a:cubicBezTo>
                    <a:pt x="989" y="3947"/>
                    <a:pt x="1335" y="3551"/>
                    <a:pt x="1833" y="3551"/>
                  </a:cubicBezTo>
                  <a:cubicBezTo>
                    <a:pt x="2038" y="3551"/>
                    <a:pt x="2269" y="3618"/>
                    <a:pt x="2513" y="3761"/>
                  </a:cubicBezTo>
                  <a:cubicBezTo>
                    <a:pt x="3346" y="4237"/>
                    <a:pt x="4025" y="5392"/>
                    <a:pt x="4037" y="6356"/>
                  </a:cubicBezTo>
                  <a:cubicBezTo>
                    <a:pt x="4049" y="6356"/>
                    <a:pt x="4061" y="6344"/>
                    <a:pt x="4084" y="6344"/>
                  </a:cubicBezTo>
                  <a:cubicBezTo>
                    <a:pt x="4108" y="6332"/>
                    <a:pt x="4132" y="6320"/>
                    <a:pt x="4168" y="6309"/>
                  </a:cubicBezTo>
                  <a:lnTo>
                    <a:pt x="4180" y="6297"/>
                  </a:lnTo>
                  <a:cubicBezTo>
                    <a:pt x="4204" y="6285"/>
                    <a:pt x="4227" y="6273"/>
                    <a:pt x="4251" y="6261"/>
                  </a:cubicBezTo>
                  <a:cubicBezTo>
                    <a:pt x="4251" y="6261"/>
                    <a:pt x="4263" y="6261"/>
                    <a:pt x="4263" y="6249"/>
                  </a:cubicBezTo>
                  <a:cubicBezTo>
                    <a:pt x="4287" y="6237"/>
                    <a:pt x="4311" y="6225"/>
                    <a:pt x="4346" y="6201"/>
                  </a:cubicBezTo>
                  <a:cubicBezTo>
                    <a:pt x="4370" y="6189"/>
                    <a:pt x="4394" y="6166"/>
                    <a:pt x="4418" y="6154"/>
                  </a:cubicBezTo>
                  <a:cubicBezTo>
                    <a:pt x="4418" y="6154"/>
                    <a:pt x="4418" y="6142"/>
                    <a:pt x="4418" y="6142"/>
                  </a:cubicBezTo>
                  <a:cubicBezTo>
                    <a:pt x="4442" y="6130"/>
                    <a:pt x="4465" y="6106"/>
                    <a:pt x="4489" y="6082"/>
                  </a:cubicBezTo>
                  <a:cubicBezTo>
                    <a:pt x="4489" y="6082"/>
                    <a:pt x="4501" y="6082"/>
                    <a:pt x="4501" y="6070"/>
                  </a:cubicBezTo>
                  <a:cubicBezTo>
                    <a:pt x="4525" y="6058"/>
                    <a:pt x="4537" y="6035"/>
                    <a:pt x="4561" y="6011"/>
                  </a:cubicBezTo>
                  <a:cubicBezTo>
                    <a:pt x="4561" y="6011"/>
                    <a:pt x="4573" y="6011"/>
                    <a:pt x="4573" y="5999"/>
                  </a:cubicBezTo>
                  <a:cubicBezTo>
                    <a:pt x="4585" y="5975"/>
                    <a:pt x="4608" y="5951"/>
                    <a:pt x="4632" y="5928"/>
                  </a:cubicBezTo>
                  <a:cubicBezTo>
                    <a:pt x="4644" y="5904"/>
                    <a:pt x="4668" y="5880"/>
                    <a:pt x="4680" y="5856"/>
                  </a:cubicBezTo>
                  <a:cubicBezTo>
                    <a:pt x="4692" y="5844"/>
                    <a:pt x="4692" y="5844"/>
                    <a:pt x="4692" y="5844"/>
                  </a:cubicBezTo>
                  <a:cubicBezTo>
                    <a:pt x="4715" y="5808"/>
                    <a:pt x="4727" y="5785"/>
                    <a:pt x="4739" y="5761"/>
                  </a:cubicBezTo>
                  <a:cubicBezTo>
                    <a:pt x="4739" y="5749"/>
                    <a:pt x="4751" y="5749"/>
                    <a:pt x="4751" y="5749"/>
                  </a:cubicBezTo>
                  <a:cubicBezTo>
                    <a:pt x="4763" y="5713"/>
                    <a:pt x="4775" y="5689"/>
                    <a:pt x="4799" y="5642"/>
                  </a:cubicBezTo>
                  <a:cubicBezTo>
                    <a:pt x="4811" y="5618"/>
                    <a:pt x="4823" y="5582"/>
                    <a:pt x="4846" y="5547"/>
                  </a:cubicBezTo>
                  <a:cubicBezTo>
                    <a:pt x="4858" y="5511"/>
                    <a:pt x="4870" y="5487"/>
                    <a:pt x="4882" y="5451"/>
                  </a:cubicBezTo>
                  <a:cubicBezTo>
                    <a:pt x="4882" y="5439"/>
                    <a:pt x="4882" y="5439"/>
                    <a:pt x="4882" y="5427"/>
                  </a:cubicBezTo>
                  <a:cubicBezTo>
                    <a:pt x="4894" y="5404"/>
                    <a:pt x="4906" y="5368"/>
                    <a:pt x="4918" y="5332"/>
                  </a:cubicBezTo>
                  <a:cubicBezTo>
                    <a:pt x="4918" y="5320"/>
                    <a:pt x="4918" y="5320"/>
                    <a:pt x="4918" y="5308"/>
                  </a:cubicBezTo>
                  <a:cubicBezTo>
                    <a:pt x="4930" y="5273"/>
                    <a:pt x="4930" y="5237"/>
                    <a:pt x="4942" y="5189"/>
                  </a:cubicBezTo>
                  <a:cubicBezTo>
                    <a:pt x="4954" y="5154"/>
                    <a:pt x="4954" y="5118"/>
                    <a:pt x="4966" y="5070"/>
                  </a:cubicBezTo>
                  <a:cubicBezTo>
                    <a:pt x="4977" y="5023"/>
                    <a:pt x="4977" y="4987"/>
                    <a:pt x="4977" y="4951"/>
                  </a:cubicBezTo>
                  <a:cubicBezTo>
                    <a:pt x="4977" y="4939"/>
                    <a:pt x="4977" y="4939"/>
                    <a:pt x="4977" y="4927"/>
                  </a:cubicBezTo>
                  <a:cubicBezTo>
                    <a:pt x="4989" y="4892"/>
                    <a:pt x="4989" y="4844"/>
                    <a:pt x="4989" y="4808"/>
                  </a:cubicBezTo>
                  <a:cubicBezTo>
                    <a:pt x="4989" y="4796"/>
                    <a:pt x="4989" y="4796"/>
                    <a:pt x="4989" y="4785"/>
                  </a:cubicBezTo>
                  <a:cubicBezTo>
                    <a:pt x="4989" y="4737"/>
                    <a:pt x="5001" y="4701"/>
                    <a:pt x="5001" y="4654"/>
                  </a:cubicBezTo>
                  <a:cubicBezTo>
                    <a:pt x="5001" y="4499"/>
                    <a:pt x="4989" y="4356"/>
                    <a:pt x="4966" y="4201"/>
                  </a:cubicBezTo>
                  <a:cubicBezTo>
                    <a:pt x="4942" y="3939"/>
                    <a:pt x="4882" y="3677"/>
                    <a:pt x="4799" y="3415"/>
                  </a:cubicBezTo>
                  <a:cubicBezTo>
                    <a:pt x="4775" y="3320"/>
                    <a:pt x="4739" y="3213"/>
                    <a:pt x="4692" y="3106"/>
                  </a:cubicBezTo>
                  <a:cubicBezTo>
                    <a:pt x="4668" y="3034"/>
                    <a:pt x="4644" y="2975"/>
                    <a:pt x="4620" y="2903"/>
                  </a:cubicBezTo>
                  <a:cubicBezTo>
                    <a:pt x="4180" y="1844"/>
                    <a:pt x="3394" y="855"/>
                    <a:pt x="2501" y="344"/>
                  </a:cubicBezTo>
                  <a:cubicBezTo>
                    <a:pt x="2099" y="111"/>
                    <a:pt x="1718" y="1"/>
                    <a:pt x="13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2"/>
            <p:cNvSpPr/>
            <p:nvPr/>
          </p:nvSpPr>
          <p:spPr>
            <a:xfrm>
              <a:off x="3581706" y="2119183"/>
              <a:ext cx="121885" cy="156110"/>
            </a:xfrm>
            <a:custGeom>
              <a:avLst/>
              <a:gdLst/>
              <a:ahLst/>
              <a:cxnLst/>
              <a:rect l="l" t="t" r="r" b="b"/>
              <a:pathLst>
                <a:path w="1859" h="2381" extrusionOk="0">
                  <a:moveTo>
                    <a:pt x="512" y="0"/>
                  </a:moveTo>
                  <a:cubicBezTo>
                    <a:pt x="209" y="0"/>
                    <a:pt x="1" y="240"/>
                    <a:pt x="1" y="652"/>
                  </a:cubicBezTo>
                  <a:cubicBezTo>
                    <a:pt x="1" y="1236"/>
                    <a:pt x="406" y="1962"/>
                    <a:pt x="918" y="2260"/>
                  </a:cubicBezTo>
                  <a:cubicBezTo>
                    <a:pt x="1064" y="2342"/>
                    <a:pt x="1203" y="2380"/>
                    <a:pt x="1327" y="2380"/>
                  </a:cubicBezTo>
                  <a:cubicBezTo>
                    <a:pt x="1634" y="2380"/>
                    <a:pt x="1846" y="2140"/>
                    <a:pt x="1846" y="1724"/>
                  </a:cubicBezTo>
                  <a:cubicBezTo>
                    <a:pt x="1858" y="1140"/>
                    <a:pt x="1441" y="414"/>
                    <a:pt x="929" y="128"/>
                  </a:cubicBezTo>
                  <a:cubicBezTo>
                    <a:pt x="779" y="41"/>
                    <a:pt x="638" y="0"/>
                    <a:pt x="5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2"/>
            <p:cNvSpPr/>
            <p:nvPr/>
          </p:nvSpPr>
          <p:spPr>
            <a:xfrm>
              <a:off x="3188316" y="2532047"/>
              <a:ext cx="922762" cy="660305"/>
            </a:xfrm>
            <a:custGeom>
              <a:avLst/>
              <a:gdLst/>
              <a:ahLst/>
              <a:cxnLst/>
              <a:rect l="l" t="t" r="r" b="b"/>
              <a:pathLst>
                <a:path w="14074" h="10071" extrusionOk="0">
                  <a:moveTo>
                    <a:pt x="202" y="0"/>
                  </a:moveTo>
                  <a:cubicBezTo>
                    <a:pt x="90" y="0"/>
                    <a:pt x="12" y="89"/>
                    <a:pt x="12" y="249"/>
                  </a:cubicBezTo>
                  <a:lnTo>
                    <a:pt x="0" y="1701"/>
                  </a:lnTo>
                  <a:cubicBezTo>
                    <a:pt x="0" y="1928"/>
                    <a:pt x="155" y="2190"/>
                    <a:pt x="345" y="2309"/>
                  </a:cubicBezTo>
                  <a:lnTo>
                    <a:pt x="13716" y="10024"/>
                  </a:lnTo>
                  <a:cubicBezTo>
                    <a:pt x="13772" y="10055"/>
                    <a:pt x="13825" y="10070"/>
                    <a:pt x="13873" y="10070"/>
                  </a:cubicBezTo>
                  <a:cubicBezTo>
                    <a:pt x="13990" y="10070"/>
                    <a:pt x="14073" y="9982"/>
                    <a:pt x="14073" y="9822"/>
                  </a:cubicBezTo>
                  <a:lnTo>
                    <a:pt x="14073" y="8369"/>
                  </a:lnTo>
                  <a:cubicBezTo>
                    <a:pt x="14073" y="8143"/>
                    <a:pt x="13918" y="7869"/>
                    <a:pt x="13728" y="7762"/>
                  </a:cubicBezTo>
                  <a:lnTo>
                    <a:pt x="357" y="46"/>
                  </a:lnTo>
                  <a:cubicBezTo>
                    <a:pt x="302" y="15"/>
                    <a:pt x="249" y="0"/>
                    <a:pt x="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2"/>
            <p:cNvSpPr/>
            <p:nvPr/>
          </p:nvSpPr>
          <p:spPr>
            <a:xfrm>
              <a:off x="3407631" y="3024964"/>
              <a:ext cx="392734" cy="325465"/>
            </a:xfrm>
            <a:custGeom>
              <a:avLst/>
              <a:gdLst/>
              <a:ahLst/>
              <a:cxnLst/>
              <a:rect l="l" t="t" r="r" b="b"/>
              <a:pathLst>
                <a:path w="5990" h="4964" extrusionOk="0">
                  <a:moveTo>
                    <a:pt x="469" y="1"/>
                  </a:moveTo>
                  <a:cubicBezTo>
                    <a:pt x="199" y="1"/>
                    <a:pt x="13" y="217"/>
                    <a:pt x="13" y="589"/>
                  </a:cubicBezTo>
                  <a:lnTo>
                    <a:pt x="13" y="922"/>
                  </a:lnTo>
                  <a:cubicBezTo>
                    <a:pt x="1" y="1446"/>
                    <a:pt x="370" y="2089"/>
                    <a:pt x="834" y="2351"/>
                  </a:cubicBezTo>
                  <a:lnTo>
                    <a:pt x="5156" y="4851"/>
                  </a:lnTo>
                  <a:cubicBezTo>
                    <a:pt x="5287" y="4927"/>
                    <a:pt x="5411" y="4963"/>
                    <a:pt x="5522" y="4963"/>
                  </a:cubicBezTo>
                  <a:cubicBezTo>
                    <a:pt x="5792" y="4963"/>
                    <a:pt x="5981" y="4747"/>
                    <a:pt x="5990" y="4375"/>
                  </a:cubicBezTo>
                  <a:lnTo>
                    <a:pt x="5990" y="4042"/>
                  </a:lnTo>
                  <a:cubicBezTo>
                    <a:pt x="5990" y="3518"/>
                    <a:pt x="5620" y="2875"/>
                    <a:pt x="5156" y="2613"/>
                  </a:cubicBezTo>
                  <a:lnTo>
                    <a:pt x="834" y="113"/>
                  </a:lnTo>
                  <a:cubicBezTo>
                    <a:pt x="703" y="37"/>
                    <a:pt x="579" y="1"/>
                    <a:pt x="4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2"/>
            <p:cNvSpPr/>
            <p:nvPr/>
          </p:nvSpPr>
          <p:spPr>
            <a:xfrm>
              <a:off x="2812825" y="4335216"/>
              <a:ext cx="644045" cy="383359"/>
            </a:xfrm>
            <a:custGeom>
              <a:avLst/>
              <a:gdLst/>
              <a:ahLst/>
              <a:cxnLst/>
              <a:rect l="l" t="t" r="r" b="b"/>
              <a:pathLst>
                <a:path w="9823" h="5847" extrusionOk="0">
                  <a:moveTo>
                    <a:pt x="4905" y="0"/>
                  </a:moveTo>
                  <a:cubicBezTo>
                    <a:pt x="2191" y="0"/>
                    <a:pt x="0" y="1310"/>
                    <a:pt x="0" y="2929"/>
                  </a:cubicBezTo>
                  <a:cubicBezTo>
                    <a:pt x="0" y="4537"/>
                    <a:pt x="2191" y="5846"/>
                    <a:pt x="4905" y="5846"/>
                  </a:cubicBezTo>
                  <a:cubicBezTo>
                    <a:pt x="7620" y="5846"/>
                    <a:pt x="9823" y="4537"/>
                    <a:pt x="9823" y="2929"/>
                  </a:cubicBezTo>
                  <a:cubicBezTo>
                    <a:pt x="9823" y="1310"/>
                    <a:pt x="7620" y="0"/>
                    <a:pt x="49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2"/>
            <p:cNvSpPr/>
            <p:nvPr/>
          </p:nvSpPr>
          <p:spPr>
            <a:xfrm>
              <a:off x="3426382" y="3108232"/>
              <a:ext cx="70286" cy="117755"/>
            </a:xfrm>
            <a:custGeom>
              <a:avLst/>
              <a:gdLst/>
              <a:ahLst/>
              <a:cxnLst/>
              <a:rect l="l" t="t" r="r" b="b"/>
              <a:pathLst>
                <a:path w="1072" h="1796" extrusionOk="0">
                  <a:moveTo>
                    <a:pt x="615" y="0"/>
                  </a:moveTo>
                  <a:cubicBezTo>
                    <a:pt x="465" y="0"/>
                    <a:pt x="141" y="616"/>
                    <a:pt x="119" y="724"/>
                  </a:cubicBezTo>
                  <a:cubicBezTo>
                    <a:pt x="96" y="843"/>
                    <a:pt x="0" y="1355"/>
                    <a:pt x="0" y="1355"/>
                  </a:cubicBezTo>
                  <a:cubicBezTo>
                    <a:pt x="0" y="1355"/>
                    <a:pt x="143" y="1796"/>
                    <a:pt x="536" y="1796"/>
                  </a:cubicBezTo>
                  <a:cubicBezTo>
                    <a:pt x="536" y="1796"/>
                    <a:pt x="834" y="1605"/>
                    <a:pt x="905" y="1510"/>
                  </a:cubicBezTo>
                  <a:cubicBezTo>
                    <a:pt x="977" y="1415"/>
                    <a:pt x="1072" y="843"/>
                    <a:pt x="977" y="819"/>
                  </a:cubicBezTo>
                  <a:cubicBezTo>
                    <a:pt x="974" y="818"/>
                    <a:pt x="971" y="818"/>
                    <a:pt x="968" y="818"/>
                  </a:cubicBezTo>
                  <a:cubicBezTo>
                    <a:pt x="877" y="818"/>
                    <a:pt x="810" y="1188"/>
                    <a:pt x="810" y="1188"/>
                  </a:cubicBezTo>
                  <a:cubicBezTo>
                    <a:pt x="810" y="1188"/>
                    <a:pt x="786" y="164"/>
                    <a:pt x="655" y="21"/>
                  </a:cubicBezTo>
                  <a:cubicBezTo>
                    <a:pt x="644" y="7"/>
                    <a:pt x="630" y="0"/>
                    <a:pt x="615" y="0"/>
                  </a:cubicBezTo>
                  <a:close/>
                </a:path>
              </a:pathLst>
            </a:custGeom>
            <a:solidFill>
              <a:srgbClr val="FF9D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2"/>
            <p:cNvSpPr/>
            <p:nvPr/>
          </p:nvSpPr>
          <p:spPr>
            <a:xfrm>
              <a:off x="2921335" y="3190451"/>
              <a:ext cx="549631" cy="355166"/>
            </a:xfrm>
            <a:custGeom>
              <a:avLst/>
              <a:gdLst/>
              <a:ahLst/>
              <a:cxnLst/>
              <a:rect l="l" t="t" r="r" b="b"/>
              <a:pathLst>
                <a:path w="8383" h="5417" extrusionOk="0">
                  <a:moveTo>
                    <a:pt x="7763" y="1"/>
                  </a:moveTo>
                  <a:cubicBezTo>
                    <a:pt x="7736" y="1"/>
                    <a:pt x="7708" y="2"/>
                    <a:pt x="7680" y="6"/>
                  </a:cubicBezTo>
                  <a:cubicBezTo>
                    <a:pt x="7287" y="53"/>
                    <a:pt x="5727" y="1720"/>
                    <a:pt x="4501" y="2506"/>
                  </a:cubicBezTo>
                  <a:cubicBezTo>
                    <a:pt x="4501" y="2506"/>
                    <a:pt x="1584" y="3173"/>
                    <a:pt x="762" y="3494"/>
                  </a:cubicBezTo>
                  <a:cubicBezTo>
                    <a:pt x="762" y="3494"/>
                    <a:pt x="0" y="4268"/>
                    <a:pt x="536" y="5197"/>
                  </a:cubicBezTo>
                  <a:cubicBezTo>
                    <a:pt x="625" y="5351"/>
                    <a:pt x="800" y="5416"/>
                    <a:pt x="1033" y="5416"/>
                  </a:cubicBezTo>
                  <a:cubicBezTo>
                    <a:pt x="2202" y="5416"/>
                    <a:pt x="4814" y="3770"/>
                    <a:pt x="5132" y="3482"/>
                  </a:cubicBezTo>
                  <a:cubicBezTo>
                    <a:pt x="5525" y="3137"/>
                    <a:pt x="8096" y="839"/>
                    <a:pt x="8239" y="542"/>
                  </a:cubicBezTo>
                  <a:cubicBezTo>
                    <a:pt x="8383" y="276"/>
                    <a:pt x="8116" y="1"/>
                    <a:pt x="77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2"/>
            <p:cNvSpPr/>
            <p:nvPr/>
          </p:nvSpPr>
          <p:spPr>
            <a:xfrm>
              <a:off x="2996997" y="4441038"/>
              <a:ext cx="141817" cy="100905"/>
            </a:xfrm>
            <a:custGeom>
              <a:avLst/>
              <a:gdLst/>
              <a:ahLst/>
              <a:cxnLst/>
              <a:rect l="l" t="t" r="r" b="b"/>
              <a:pathLst>
                <a:path w="2163" h="1539" extrusionOk="0">
                  <a:moveTo>
                    <a:pt x="1804" y="1"/>
                  </a:moveTo>
                  <a:cubicBezTo>
                    <a:pt x="1787" y="1"/>
                    <a:pt x="1769" y="2"/>
                    <a:pt x="1751" y="5"/>
                  </a:cubicBezTo>
                  <a:cubicBezTo>
                    <a:pt x="1561" y="53"/>
                    <a:pt x="1013" y="386"/>
                    <a:pt x="763" y="386"/>
                  </a:cubicBezTo>
                  <a:cubicBezTo>
                    <a:pt x="501" y="386"/>
                    <a:pt x="144" y="446"/>
                    <a:pt x="61" y="684"/>
                  </a:cubicBezTo>
                  <a:cubicBezTo>
                    <a:pt x="61" y="684"/>
                    <a:pt x="1" y="1148"/>
                    <a:pt x="84" y="1339"/>
                  </a:cubicBezTo>
                  <a:cubicBezTo>
                    <a:pt x="139" y="1449"/>
                    <a:pt x="303" y="1538"/>
                    <a:pt x="477" y="1538"/>
                  </a:cubicBezTo>
                  <a:cubicBezTo>
                    <a:pt x="566" y="1538"/>
                    <a:pt x="658" y="1515"/>
                    <a:pt x="739" y="1458"/>
                  </a:cubicBezTo>
                  <a:cubicBezTo>
                    <a:pt x="965" y="1291"/>
                    <a:pt x="1370" y="875"/>
                    <a:pt x="1370" y="875"/>
                  </a:cubicBezTo>
                  <a:cubicBezTo>
                    <a:pt x="1370" y="875"/>
                    <a:pt x="2037" y="517"/>
                    <a:pt x="2108" y="327"/>
                  </a:cubicBezTo>
                  <a:cubicBezTo>
                    <a:pt x="2162" y="154"/>
                    <a:pt x="1981" y="1"/>
                    <a:pt x="18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2"/>
            <p:cNvSpPr/>
            <p:nvPr/>
          </p:nvSpPr>
          <p:spPr>
            <a:xfrm>
              <a:off x="2955625" y="3839479"/>
              <a:ext cx="128114" cy="673877"/>
            </a:xfrm>
            <a:custGeom>
              <a:avLst/>
              <a:gdLst/>
              <a:ahLst/>
              <a:cxnLst/>
              <a:rect l="l" t="t" r="r" b="b"/>
              <a:pathLst>
                <a:path w="1954" h="10278" extrusionOk="0">
                  <a:moveTo>
                    <a:pt x="1" y="1"/>
                  </a:moveTo>
                  <a:cubicBezTo>
                    <a:pt x="1" y="1"/>
                    <a:pt x="584" y="9728"/>
                    <a:pt x="668" y="10002"/>
                  </a:cubicBezTo>
                  <a:cubicBezTo>
                    <a:pt x="707" y="10160"/>
                    <a:pt x="957" y="10277"/>
                    <a:pt x="1196" y="10277"/>
                  </a:cubicBezTo>
                  <a:cubicBezTo>
                    <a:pt x="1391" y="10277"/>
                    <a:pt x="1580" y="10200"/>
                    <a:pt x="1644" y="10002"/>
                  </a:cubicBezTo>
                  <a:cubicBezTo>
                    <a:pt x="1727" y="9716"/>
                    <a:pt x="1954" y="727"/>
                    <a:pt x="1954" y="727"/>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2"/>
            <p:cNvSpPr/>
            <p:nvPr/>
          </p:nvSpPr>
          <p:spPr>
            <a:xfrm>
              <a:off x="3125045" y="4481230"/>
              <a:ext cx="149947" cy="99724"/>
            </a:xfrm>
            <a:custGeom>
              <a:avLst/>
              <a:gdLst/>
              <a:ahLst/>
              <a:cxnLst/>
              <a:rect l="l" t="t" r="r" b="b"/>
              <a:pathLst>
                <a:path w="2287" h="1521" extrusionOk="0">
                  <a:moveTo>
                    <a:pt x="1827" y="1"/>
                  </a:moveTo>
                  <a:cubicBezTo>
                    <a:pt x="1778" y="1"/>
                    <a:pt x="1728" y="7"/>
                    <a:pt x="1679" y="24"/>
                  </a:cubicBezTo>
                  <a:cubicBezTo>
                    <a:pt x="1416" y="115"/>
                    <a:pt x="1075" y="406"/>
                    <a:pt x="709" y="406"/>
                  </a:cubicBezTo>
                  <a:cubicBezTo>
                    <a:pt x="695" y="406"/>
                    <a:pt x="681" y="405"/>
                    <a:pt x="667" y="405"/>
                  </a:cubicBezTo>
                  <a:cubicBezTo>
                    <a:pt x="658" y="404"/>
                    <a:pt x="649" y="404"/>
                    <a:pt x="639" y="404"/>
                  </a:cubicBezTo>
                  <a:cubicBezTo>
                    <a:pt x="377" y="404"/>
                    <a:pt x="152" y="562"/>
                    <a:pt x="60" y="643"/>
                  </a:cubicBezTo>
                  <a:cubicBezTo>
                    <a:pt x="24" y="678"/>
                    <a:pt x="1" y="714"/>
                    <a:pt x="1" y="762"/>
                  </a:cubicBezTo>
                  <a:cubicBezTo>
                    <a:pt x="1" y="893"/>
                    <a:pt x="13" y="1190"/>
                    <a:pt x="84" y="1309"/>
                  </a:cubicBezTo>
                  <a:cubicBezTo>
                    <a:pt x="157" y="1415"/>
                    <a:pt x="318" y="1520"/>
                    <a:pt x="519" y="1520"/>
                  </a:cubicBezTo>
                  <a:cubicBezTo>
                    <a:pt x="613" y="1520"/>
                    <a:pt x="716" y="1497"/>
                    <a:pt x="822" y="1440"/>
                  </a:cubicBezTo>
                  <a:cubicBezTo>
                    <a:pt x="1096" y="1297"/>
                    <a:pt x="1929" y="666"/>
                    <a:pt x="2096" y="535"/>
                  </a:cubicBezTo>
                  <a:cubicBezTo>
                    <a:pt x="2203" y="452"/>
                    <a:pt x="2251" y="345"/>
                    <a:pt x="2275" y="262"/>
                  </a:cubicBezTo>
                  <a:cubicBezTo>
                    <a:pt x="2287" y="190"/>
                    <a:pt x="2251" y="119"/>
                    <a:pt x="2179" y="83"/>
                  </a:cubicBezTo>
                  <a:cubicBezTo>
                    <a:pt x="2093" y="48"/>
                    <a:pt x="1961" y="1"/>
                    <a:pt x="18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2"/>
            <p:cNvSpPr/>
            <p:nvPr/>
          </p:nvSpPr>
          <p:spPr>
            <a:xfrm>
              <a:off x="3000931" y="3817121"/>
              <a:ext cx="213152" cy="732361"/>
            </a:xfrm>
            <a:custGeom>
              <a:avLst/>
              <a:gdLst/>
              <a:ahLst/>
              <a:cxnLst/>
              <a:rect l="l" t="t" r="r" b="b"/>
              <a:pathLst>
                <a:path w="3251" h="11170" extrusionOk="0">
                  <a:moveTo>
                    <a:pt x="2626" y="0"/>
                  </a:moveTo>
                  <a:cubicBezTo>
                    <a:pt x="2512" y="0"/>
                    <a:pt x="2393" y="19"/>
                    <a:pt x="2275" y="56"/>
                  </a:cubicBezTo>
                  <a:cubicBezTo>
                    <a:pt x="2122" y="47"/>
                    <a:pt x="1954" y="42"/>
                    <a:pt x="1781" y="42"/>
                  </a:cubicBezTo>
                  <a:cubicBezTo>
                    <a:pt x="997" y="42"/>
                    <a:pt x="111" y="162"/>
                    <a:pt x="72" y="699"/>
                  </a:cubicBezTo>
                  <a:cubicBezTo>
                    <a:pt x="1" y="1675"/>
                    <a:pt x="453" y="2378"/>
                    <a:pt x="893" y="2842"/>
                  </a:cubicBezTo>
                  <a:cubicBezTo>
                    <a:pt x="1227" y="3199"/>
                    <a:pt x="1441" y="3866"/>
                    <a:pt x="1536" y="4199"/>
                  </a:cubicBezTo>
                  <a:cubicBezTo>
                    <a:pt x="1608" y="6771"/>
                    <a:pt x="1786" y="10403"/>
                    <a:pt x="1894" y="10760"/>
                  </a:cubicBezTo>
                  <a:cubicBezTo>
                    <a:pt x="1976" y="11035"/>
                    <a:pt x="2222" y="11169"/>
                    <a:pt x="2455" y="11169"/>
                  </a:cubicBezTo>
                  <a:cubicBezTo>
                    <a:pt x="2696" y="11169"/>
                    <a:pt x="2923" y="11026"/>
                    <a:pt x="2941" y="10748"/>
                  </a:cubicBezTo>
                  <a:cubicBezTo>
                    <a:pt x="3120" y="8902"/>
                    <a:pt x="3251" y="449"/>
                    <a:pt x="3251" y="449"/>
                  </a:cubicBezTo>
                  <a:cubicBezTo>
                    <a:pt x="3216" y="150"/>
                    <a:pt x="2946" y="0"/>
                    <a:pt x="26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2"/>
            <p:cNvSpPr/>
            <p:nvPr/>
          </p:nvSpPr>
          <p:spPr>
            <a:xfrm>
              <a:off x="2940021" y="3398357"/>
              <a:ext cx="296747" cy="510620"/>
            </a:xfrm>
            <a:custGeom>
              <a:avLst/>
              <a:gdLst/>
              <a:ahLst/>
              <a:cxnLst/>
              <a:rect l="l" t="t" r="r" b="b"/>
              <a:pathLst>
                <a:path w="4526" h="7788" extrusionOk="0">
                  <a:moveTo>
                    <a:pt x="1571" y="1"/>
                  </a:moveTo>
                  <a:cubicBezTo>
                    <a:pt x="764" y="1"/>
                    <a:pt x="477" y="323"/>
                    <a:pt x="477" y="323"/>
                  </a:cubicBezTo>
                  <a:cubicBezTo>
                    <a:pt x="477" y="323"/>
                    <a:pt x="1" y="883"/>
                    <a:pt x="1" y="1645"/>
                  </a:cubicBezTo>
                  <a:cubicBezTo>
                    <a:pt x="1" y="2395"/>
                    <a:pt x="168" y="3121"/>
                    <a:pt x="227" y="3538"/>
                  </a:cubicBezTo>
                  <a:cubicBezTo>
                    <a:pt x="287" y="3943"/>
                    <a:pt x="132" y="6253"/>
                    <a:pt x="132" y="6253"/>
                  </a:cubicBezTo>
                  <a:cubicBezTo>
                    <a:pt x="108" y="7217"/>
                    <a:pt x="1001" y="7622"/>
                    <a:pt x="1834" y="7753"/>
                  </a:cubicBezTo>
                  <a:cubicBezTo>
                    <a:pt x="1980" y="7776"/>
                    <a:pt x="2146" y="7787"/>
                    <a:pt x="2319" y="7787"/>
                  </a:cubicBezTo>
                  <a:cubicBezTo>
                    <a:pt x="3122" y="7787"/>
                    <a:pt x="4102" y="7547"/>
                    <a:pt x="4180" y="7146"/>
                  </a:cubicBezTo>
                  <a:cubicBezTo>
                    <a:pt x="4180" y="7146"/>
                    <a:pt x="4275" y="6241"/>
                    <a:pt x="4406" y="4217"/>
                  </a:cubicBezTo>
                  <a:cubicBezTo>
                    <a:pt x="4525" y="2204"/>
                    <a:pt x="4156" y="1228"/>
                    <a:pt x="4156" y="1228"/>
                  </a:cubicBezTo>
                  <a:cubicBezTo>
                    <a:pt x="3608" y="347"/>
                    <a:pt x="2406" y="97"/>
                    <a:pt x="2406" y="97"/>
                  </a:cubicBezTo>
                  <a:cubicBezTo>
                    <a:pt x="2080" y="28"/>
                    <a:pt x="1804" y="1"/>
                    <a:pt x="15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2" name="Google Shape;2092;p42"/>
            <p:cNvSpPr/>
            <p:nvPr/>
          </p:nvSpPr>
          <p:spPr>
            <a:xfrm>
              <a:off x="3022174" y="3329907"/>
              <a:ext cx="115460" cy="114804"/>
            </a:xfrm>
            <a:custGeom>
              <a:avLst/>
              <a:gdLst/>
              <a:ahLst/>
              <a:cxnLst/>
              <a:rect l="l" t="t" r="r" b="b"/>
              <a:pathLst>
                <a:path w="1761" h="1751" extrusionOk="0">
                  <a:moveTo>
                    <a:pt x="652" y="0"/>
                  </a:moveTo>
                  <a:cubicBezTo>
                    <a:pt x="416" y="0"/>
                    <a:pt x="180" y="31"/>
                    <a:pt x="22" y="69"/>
                  </a:cubicBezTo>
                  <a:cubicBezTo>
                    <a:pt x="22" y="69"/>
                    <a:pt x="141" y="808"/>
                    <a:pt x="22" y="1141"/>
                  </a:cubicBezTo>
                  <a:cubicBezTo>
                    <a:pt x="1" y="1288"/>
                    <a:pt x="574" y="1751"/>
                    <a:pt x="1150" y="1751"/>
                  </a:cubicBezTo>
                  <a:cubicBezTo>
                    <a:pt x="1227" y="1751"/>
                    <a:pt x="1304" y="1743"/>
                    <a:pt x="1379" y="1724"/>
                  </a:cubicBezTo>
                  <a:cubicBezTo>
                    <a:pt x="1760" y="1641"/>
                    <a:pt x="1736" y="1451"/>
                    <a:pt x="1736" y="1451"/>
                  </a:cubicBezTo>
                  <a:cubicBezTo>
                    <a:pt x="1736" y="1451"/>
                    <a:pt x="1427" y="927"/>
                    <a:pt x="1462" y="427"/>
                  </a:cubicBezTo>
                  <a:cubicBezTo>
                    <a:pt x="1493" y="98"/>
                    <a:pt x="1073" y="0"/>
                    <a:pt x="652" y="0"/>
                  </a:cubicBezTo>
                  <a:close/>
                </a:path>
              </a:pathLst>
            </a:custGeom>
            <a:solidFill>
              <a:srgbClr val="FF7C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2"/>
            <p:cNvSpPr/>
            <p:nvPr/>
          </p:nvSpPr>
          <p:spPr>
            <a:xfrm>
              <a:off x="2957199" y="3122853"/>
              <a:ext cx="227248" cy="228035"/>
            </a:xfrm>
            <a:custGeom>
              <a:avLst/>
              <a:gdLst/>
              <a:ahLst/>
              <a:cxnLst/>
              <a:rect l="l" t="t" r="r" b="b"/>
              <a:pathLst>
                <a:path w="3466" h="3478" extrusionOk="0">
                  <a:moveTo>
                    <a:pt x="1727" y="1"/>
                  </a:moveTo>
                  <a:cubicBezTo>
                    <a:pt x="775" y="1"/>
                    <a:pt x="1" y="787"/>
                    <a:pt x="1" y="1739"/>
                  </a:cubicBezTo>
                  <a:cubicBezTo>
                    <a:pt x="1" y="2704"/>
                    <a:pt x="775" y="3477"/>
                    <a:pt x="1727" y="3477"/>
                  </a:cubicBezTo>
                  <a:cubicBezTo>
                    <a:pt x="2692" y="3477"/>
                    <a:pt x="3465" y="2704"/>
                    <a:pt x="3465" y="1739"/>
                  </a:cubicBezTo>
                  <a:cubicBezTo>
                    <a:pt x="3465" y="787"/>
                    <a:pt x="2692" y="1"/>
                    <a:pt x="1727" y="1"/>
                  </a:cubicBezTo>
                  <a:close/>
                </a:path>
              </a:pathLst>
            </a:custGeom>
            <a:solidFill>
              <a:srgbClr val="FF9D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2"/>
            <p:cNvSpPr/>
            <p:nvPr/>
          </p:nvSpPr>
          <p:spPr>
            <a:xfrm>
              <a:off x="2975950" y="3211890"/>
              <a:ext cx="210070" cy="176108"/>
            </a:xfrm>
            <a:custGeom>
              <a:avLst/>
              <a:gdLst/>
              <a:ahLst/>
              <a:cxnLst/>
              <a:rect l="l" t="t" r="r" b="b"/>
              <a:pathLst>
                <a:path w="3204" h="2686" extrusionOk="0">
                  <a:moveTo>
                    <a:pt x="1691" y="0"/>
                  </a:moveTo>
                  <a:cubicBezTo>
                    <a:pt x="1691" y="0"/>
                    <a:pt x="1" y="1798"/>
                    <a:pt x="941" y="2048"/>
                  </a:cubicBezTo>
                  <a:cubicBezTo>
                    <a:pt x="1682" y="2219"/>
                    <a:pt x="2196" y="2686"/>
                    <a:pt x="2567" y="2686"/>
                  </a:cubicBezTo>
                  <a:cubicBezTo>
                    <a:pt x="2661" y="2686"/>
                    <a:pt x="2745" y="2656"/>
                    <a:pt x="2822" y="2584"/>
                  </a:cubicBezTo>
                  <a:cubicBezTo>
                    <a:pt x="3203" y="2239"/>
                    <a:pt x="3179" y="500"/>
                    <a:pt x="3179" y="500"/>
                  </a:cubicBezTo>
                  <a:lnTo>
                    <a:pt x="1691" y="0"/>
                  </a:lnTo>
                  <a:close/>
                </a:path>
              </a:pathLst>
            </a:custGeom>
            <a:solidFill>
              <a:srgbClr val="FF9D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2"/>
            <p:cNvSpPr/>
            <p:nvPr/>
          </p:nvSpPr>
          <p:spPr>
            <a:xfrm>
              <a:off x="3426382" y="3329121"/>
              <a:ext cx="71859" cy="101757"/>
            </a:xfrm>
            <a:custGeom>
              <a:avLst/>
              <a:gdLst/>
              <a:ahLst/>
              <a:cxnLst/>
              <a:rect l="l" t="t" r="r" b="b"/>
              <a:pathLst>
                <a:path w="1096" h="1552" extrusionOk="0">
                  <a:moveTo>
                    <a:pt x="564" y="1"/>
                  </a:moveTo>
                  <a:cubicBezTo>
                    <a:pt x="553" y="1"/>
                    <a:pt x="543" y="4"/>
                    <a:pt x="536" y="10"/>
                  </a:cubicBezTo>
                  <a:cubicBezTo>
                    <a:pt x="441" y="93"/>
                    <a:pt x="334" y="784"/>
                    <a:pt x="334" y="784"/>
                  </a:cubicBezTo>
                  <a:cubicBezTo>
                    <a:pt x="334" y="784"/>
                    <a:pt x="147" y="538"/>
                    <a:pt x="77" y="538"/>
                  </a:cubicBezTo>
                  <a:cubicBezTo>
                    <a:pt x="70" y="538"/>
                    <a:pt x="64" y="540"/>
                    <a:pt x="60" y="546"/>
                  </a:cubicBezTo>
                  <a:cubicBezTo>
                    <a:pt x="0" y="605"/>
                    <a:pt x="167" y="1284"/>
                    <a:pt x="167" y="1284"/>
                  </a:cubicBezTo>
                  <a:cubicBezTo>
                    <a:pt x="208" y="1504"/>
                    <a:pt x="400" y="1551"/>
                    <a:pt x="551" y="1551"/>
                  </a:cubicBezTo>
                  <a:cubicBezTo>
                    <a:pt x="620" y="1551"/>
                    <a:pt x="681" y="1542"/>
                    <a:pt x="715" y="1534"/>
                  </a:cubicBezTo>
                  <a:cubicBezTo>
                    <a:pt x="822" y="1522"/>
                    <a:pt x="1096" y="712"/>
                    <a:pt x="1048" y="510"/>
                  </a:cubicBezTo>
                  <a:cubicBezTo>
                    <a:pt x="994" y="325"/>
                    <a:pt x="681" y="1"/>
                    <a:pt x="564" y="1"/>
                  </a:cubicBezTo>
                  <a:close/>
                </a:path>
              </a:pathLst>
            </a:custGeom>
            <a:solidFill>
              <a:srgbClr val="FF9D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2"/>
            <p:cNvSpPr/>
            <p:nvPr/>
          </p:nvSpPr>
          <p:spPr>
            <a:xfrm>
              <a:off x="3128192" y="3407799"/>
              <a:ext cx="351363" cy="218659"/>
            </a:xfrm>
            <a:custGeom>
              <a:avLst/>
              <a:gdLst/>
              <a:ahLst/>
              <a:cxnLst/>
              <a:rect l="l" t="t" r="r" b="b"/>
              <a:pathLst>
                <a:path w="5359" h="3335" extrusionOk="0">
                  <a:moveTo>
                    <a:pt x="4892" y="0"/>
                  </a:moveTo>
                  <a:cubicBezTo>
                    <a:pt x="4814" y="0"/>
                    <a:pt x="4724" y="14"/>
                    <a:pt x="4620" y="48"/>
                  </a:cubicBezTo>
                  <a:cubicBezTo>
                    <a:pt x="4620" y="48"/>
                    <a:pt x="3227" y="1810"/>
                    <a:pt x="3013" y="1989"/>
                  </a:cubicBezTo>
                  <a:cubicBezTo>
                    <a:pt x="2999" y="2000"/>
                    <a:pt x="2979" y="2005"/>
                    <a:pt x="2955" y="2005"/>
                  </a:cubicBezTo>
                  <a:cubicBezTo>
                    <a:pt x="2600" y="2005"/>
                    <a:pt x="1213" y="890"/>
                    <a:pt x="811" y="890"/>
                  </a:cubicBezTo>
                  <a:cubicBezTo>
                    <a:pt x="797" y="890"/>
                    <a:pt x="785" y="891"/>
                    <a:pt x="774" y="894"/>
                  </a:cubicBezTo>
                  <a:cubicBezTo>
                    <a:pt x="774" y="894"/>
                    <a:pt x="0" y="1251"/>
                    <a:pt x="334" y="2203"/>
                  </a:cubicBezTo>
                  <a:cubicBezTo>
                    <a:pt x="583" y="2952"/>
                    <a:pt x="2125" y="3335"/>
                    <a:pt x="2941" y="3335"/>
                  </a:cubicBezTo>
                  <a:cubicBezTo>
                    <a:pt x="3176" y="3335"/>
                    <a:pt x="3351" y="3303"/>
                    <a:pt x="3417" y="3239"/>
                  </a:cubicBezTo>
                  <a:cubicBezTo>
                    <a:pt x="3703" y="2941"/>
                    <a:pt x="4989" y="1441"/>
                    <a:pt x="5358" y="298"/>
                  </a:cubicBezTo>
                  <a:cubicBezTo>
                    <a:pt x="5358" y="298"/>
                    <a:pt x="5253" y="0"/>
                    <a:pt x="48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2"/>
            <p:cNvSpPr/>
            <p:nvPr/>
          </p:nvSpPr>
          <p:spPr>
            <a:xfrm>
              <a:off x="2928350" y="3102659"/>
              <a:ext cx="301074" cy="295960"/>
            </a:xfrm>
            <a:custGeom>
              <a:avLst/>
              <a:gdLst/>
              <a:ahLst/>
              <a:cxnLst/>
              <a:rect l="l" t="t" r="r" b="b"/>
              <a:pathLst>
                <a:path w="4592" h="4514" extrusionOk="0">
                  <a:moveTo>
                    <a:pt x="2434" y="0"/>
                  </a:moveTo>
                  <a:cubicBezTo>
                    <a:pt x="2346" y="0"/>
                    <a:pt x="2253" y="4"/>
                    <a:pt x="2155" y="11"/>
                  </a:cubicBezTo>
                  <a:cubicBezTo>
                    <a:pt x="1227" y="71"/>
                    <a:pt x="691" y="726"/>
                    <a:pt x="691" y="726"/>
                  </a:cubicBezTo>
                  <a:cubicBezTo>
                    <a:pt x="691" y="726"/>
                    <a:pt x="0" y="1571"/>
                    <a:pt x="119" y="2500"/>
                  </a:cubicBezTo>
                  <a:cubicBezTo>
                    <a:pt x="238" y="3428"/>
                    <a:pt x="1441" y="4000"/>
                    <a:pt x="1441" y="4000"/>
                  </a:cubicBezTo>
                  <a:cubicBezTo>
                    <a:pt x="1441" y="4000"/>
                    <a:pt x="2111" y="4513"/>
                    <a:pt x="2359" y="4513"/>
                  </a:cubicBezTo>
                  <a:cubicBezTo>
                    <a:pt x="2367" y="4513"/>
                    <a:pt x="2374" y="4513"/>
                    <a:pt x="2381" y="4512"/>
                  </a:cubicBezTo>
                  <a:cubicBezTo>
                    <a:pt x="2596" y="4476"/>
                    <a:pt x="3001" y="3738"/>
                    <a:pt x="3001" y="3738"/>
                  </a:cubicBezTo>
                  <a:lnTo>
                    <a:pt x="2786" y="3607"/>
                  </a:lnTo>
                  <a:cubicBezTo>
                    <a:pt x="2584" y="3488"/>
                    <a:pt x="2584" y="2738"/>
                    <a:pt x="2822" y="2738"/>
                  </a:cubicBezTo>
                  <a:cubicBezTo>
                    <a:pt x="3060" y="2738"/>
                    <a:pt x="3179" y="3428"/>
                    <a:pt x="3179" y="3428"/>
                  </a:cubicBezTo>
                  <a:lnTo>
                    <a:pt x="3334" y="3428"/>
                  </a:lnTo>
                  <a:cubicBezTo>
                    <a:pt x="3334" y="3428"/>
                    <a:pt x="3334" y="2797"/>
                    <a:pt x="3274" y="2381"/>
                  </a:cubicBezTo>
                  <a:cubicBezTo>
                    <a:pt x="3219" y="1994"/>
                    <a:pt x="2796" y="1782"/>
                    <a:pt x="2734" y="1753"/>
                  </a:cubicBezTo>
                  <a:lnTo>
                    <a:pt x="2734" y="1753"/>
                  </a:lnTo>
                  <a:cubicBezTo>
                    <a:pt x="2771" y="1769"/>
                    <a:pt x="2955" y="1833"/>
                    <a:pt x="3477" y="1833"/>
                  </a:cubicBezTo>
                  <a:cubicBezTo>
                    <a:pt x="4084" y="1833"/>
                    <a:pt x="4358" y="1392"/>
                    <a:pt x="4477" y="940"/>
                  </a:cubicBezTo>
                  <a:cubicBezTo>
                    <a:pt x="4592" y="504"/>
                    <a:pt x="4287" y="212"/>
                    <a:pt x="3945" y="212"/>
                  </a:cubicBezTo>
                  <a:cubicBezTo>
                    <a:pt x="3932" y="212"/>
                    <a:pt x="3919" y="213"/>
                    <a:pt x="3905" y="214"/>
                  </a:cubicBezTo>
                  <a:cubicBezTo>
                    <a:pt x="3886" y="216"/>
                    <a:pt x="3866" y="217"/>
                    <a:pt x="3846" y="217"/>
                  </a:cubicBezTo>
                  <a:cubicBezTo>
                    <a:pt x="3536" y="217"/>
                    <a:pt x="3143" y="0"/>
                    <a:pt x="24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8" name="Google Shape;2098;p42"/>
          <p:cNvSpPr txBox="1"/>
          <p:nvPr/>
        </p:nvSpPr>
        <p:spPr>
          <a:xfrm>
            <a:off x="445248" y="2397195"/>
            <a:ext cx="2306563" cy="158100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1200" dirty="0">
                <a:solidFill>
                  <a:srgbClr val="374151"/>
                </a:solidFill>
                <a:latin typeface="+mn-lt"/>
              </a:rPr>
              <a:t>G</a:t>
            </a:r>
            <a:r>
              <a:rPr lang="vi-VN" sz="1200" b="0" i="0" dirty="0">
                <a:solidFill>
                  <a:srgbClr val="374151"/>
                </a:solidFill>
                <a:effectLst/>
                <a:latin typeface="+mn-lt"/>
              </a:rPr>
              <a:t>iúp họ đưa ra quyết định mua điện thoại dựa trên nhu cầu sử dụng của mình và khả năng tài chính. </a:t>
            </a:r>
          </a:p>
          <a:p>
            <a:pPr marL="0" lvl="0" indent="0" algn="l" rtl="0">
              <a:spcBef>
                <a:spcPts val="0"/>
              </a:spcBef>
              <a:spcAft>
                <a:spcPts val="0"/>
              </a:spcAft>
              <a:buNone/>
            </a:pPr>
            <a:r>
              <a:rPr lang="vi-VN" sz="1200" b="0" i="0" dirty="0">
                <a:solidFill>
                  <a:srgbClr val="374151"/>
                </a:solidFill>
                <a:effectLst/>
                <a:latin typeface="+mn-lt"/>
              </a:rPr>
              <a:t>Ngoài ra, thông tin về giá cả dự đoán cũng có thể giúp người tiêu dùng so sánh giá và chọn mua sản phẩm với giá tốt nhất.</a:t>
            </a:r>
            <a:endParaRPr lang="vi-VN" sz="1200" dirty="0">
              <a:solidFill>
                <a:schemeClr val="dk1"/>
              </a:solidFill>
              <a:latin typeface="+mn-lt"/>
              <a:ea typeface="Roboto"/>
              <a:cs typeface="Roboto"/>
              <a:sym typeface="Roboto"/>
            </a:endParaRPr>
          </a:p>
        </p:txBody>
      </p:sp>
      <p:sp>
        <p:nvSpPr>
          <p:cNvPr id="2099" name="Google Shape;2099;p42"/>
          <p:cNvSpPr txBox="1"/>
          <p:nvPr/>
        </p:nvSpPr>
        <p:spPr>
          <a:xfrm>
            <a:off x="458000" y="1624194"/>
            <a:ext cx="2278075" cy="31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2000" dirty="0">
                <a:solidFill>
                  <a:schemeClr val="dk1"/>
                </a:solidFill>
                <a:latin typeface="Fira Sans Extra Condensed Medium"/>
                <a:ea typeface="Fira Sans Extra Condensed Medium"/>
                <a:cs typeface="Fira Sans Extra Condensed Medium"/>
                <a:sym typeface="Fira Sans Extra Condensed Medium"/>
              </a:rPr>
              <a:t>Đối với</a:t>
            </a:r>
            <a:endParaRPr sz="2000" dirty="0">
              <a:solidFill>
                <a:schemeClr val="dk1"/>
              </a:solidFill>
              <a:latin typeface="Fira Sans Extra Condensed Medium"/>
              <a:ea typeface="Fira Sans Extra Condensed Medium"/>
              <a:cs typeface="Fira Sans Extra Condensed Medium"/>
              <a:sym typeface="Fira Sans Extra Condensed Medium"/>
            </a:endParaRPr>
          </a:p>
        </p:txBody>
      </p:sp>
      <p:sp>
        <p:nvSpPr>
          <p:cNvPr id="2100" name="Google Shape;2100;p42"/>
          <p:cNvSpPr txBox="1"/>
          <p:nvPr/>
        </p:nvSpPr>
        <p:spPr>
          <a:xfrm>
            <a:off x="457875" y="1928749"/>
            <a:ext cx="2278200" cy="46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2000" b="1" dirty="0">
                <a:solidFill>
                  <a:schemeClr val="accent1"/>
                </a:solidFill>
                <a:latin typeface="Fira Sans Extra Condensed"/>
                <a:ea typeface="Fira Sans Extra Condensed"/>
                <a:cs typeface="Fira Sans Extra Condensed"/>
                <a:sym typeface="Fira Sans Extra Condensed"/>
              </a:rPr>
              <a:t>NGƯỜI TIÊU DÙNG</a:t>
            </a:r>
            <a:endParaRPr sz="2000" b="1" dirty="0">
              <a:solidFill>
                <a:schemeClr val="accent1"/>
              </a:solidFill>
              <a:latin typeface="Fira Sans Extra Condensed"/>
              <a:ea typeface="Fira Sans Extra Condensed"/>
              <a:cs typeface="Fira Sans Extra Condensed"/>
              <a:sym typeface="Fira Sans Extra Condensed"/>
            </a:endParaRPr>
          </a:p>
        </p:txBody>
      </p:sp>
      <p:grpSp>
        <p:nvGrpSpPr>
          <p:cNvPr id="2102" name="Google Shape;2102;p42"/>
          <p:cNvGrpSpPr/>
          <p:nvPr/>
        </p:nvGrpSpPr>
        <p:grpSpPr>
          <a:xfrm>
            <a:off x="4765155" y="1158000"/>
            <a:ext cx="1566020" cy="3560575"/>
            <a:chOff x="4765155" y="1158000"/>
            <a:chExt cx="1566020" cy="3560575"/>
          </a:xfrm>
        </p:grpSpPr>
        <p:sp>
          <p:nvSpPr>
            <p:cNvPr id="2103" name="Google Shape;2103;p42"/>
            <p:cNvSpPr/>
            <p:nvPr/>
          </p:nvSpPr>
          <p:spPr>
            <a:xfrm>
              <a:off x="4996993" y="3818236"/>
              <a:ext cx="1208494" cy="671779"/>
            </a:xfrm>
            <a:custGeom>
              <a:avLst/>
              <a:gdLst/>
              <a:ahLst/>
              <a:cxnLst/>
              <a:rect l="l" t="t" r="r" b="b"/>
              <a:pathLst>
                <a:path w="18432" h="10246" extrusionOk="0">
                  <a:moveTo>
                    <a:pt x="14241" y="0"/>
                  </a:moveTo>
                  <a:cubicBezTo>
                    <a:pt x="13982" y="0"/>
                    <a:pt x="13723" y="57"/>
                    <a:pt x="13526" y="170"/>
                  </a:cubicBezTo>
                  <a:lnTo>
                    <a:pt x="394" y="7802"/>
                  </a:lnTo>
                  <a:cubicBezTo>
                    <a:pt x="1" y="8028"/>
                    <a:pt x="1" y="8397"/>
                    <a:pt x="394" y="8635"/>
                  </a:cubicBezTo>
                  <a:lnTo>
                    <a:pt x="3477" y="10076"/>
                  </a:lnTo>
                  <a:cubicBezTo>
                    <a:pt x="3674" y="10189"/>
                    <a:pt x="3933" y="10246"/>
                    <a:pt x="4192" y="10246"/>
                  </a:cubicBezTo>
                  <a:cubicBezTo>
                    <a:pt x="4451" y="10246"/>
                    <a:pt x="4710" y="10189"/>
                    <a:pt x="4906" y="10076"/>
                  </a:cubicBezTo>
                  <a:lnTo>
                    <a:pt x="18039" y="2444"/>
                  </a:lnTo>
                  <a:cubicBezTo>
                    <a:pt x="18432" y="2206"/>
                    <a:pt x="18432" y="1837"/>
                    <a:pt x="18027" y="1611"/>
                  </a:cubicBezTo>
                  <a:lnTo>
                    <a:pt x="14955" y="170"/>
                  </a:lnTo>
                  <a:cubicBezTo>
                    <a:pt x="14759" y="57"/>
                    <a:pt x="14500" y="0"/>
                    <a:pt x="14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2"/>
            <p:cNvSpPr/>
            <p:nvPr/>
          </p:nvSpPr>
          <p:spPr>
            <a:xfrm>
              <a:off x="4765155" y="1158000"/>
              <a:ext cx="1275633" cy="3072638"/>
            </a:xfrm>
            <a:custGeom>
              <a:avLst/>
              <a:gdLst/>
              <a:ahLst/>
              <a:cxnLst/>
              <a:rect l="l" t="t" r="r" b="b"/>
              <a:pathLst>
                <a:path w="19456" h="46864" extrusionOk="0">
                  <a:moveTo>
                    <a:pt x="19421" y="981"/>
                  </a:moveTo>
                  <a:lnTo>
                    <a:pt x="19455" y="1001"/>
                  </a:lnTo>
                  <a:cubicBezTo>
                    <a:pt x="19444" y="994"/>
                    <a:pt x="19433" y="988"/>
                    <a:pt x="19421" y="981"/>
                  </a:cubicBezTo>
                  <a:close/>
                  <a:moveTo>
                    <a:pt x="17312" y="1"/>
                  </a:moveTo>
                  <a:cubicBezTo>
                    <a:pt x="17265" y="1"/>
                    <a:pt x="17217" y="13"/>
                    <a:pt x="17169" y="13"/>
                  </a:cubicBezTo>
                  <a:lnTo>
                    <a:pt x="17122" y="13"/>
                  </a:lnTo>
                  <a:cubicBezTo>
                    <a:pt x="17086" y="25"/>
                    <a:pt x="17062" y="25"/>
                    <a:pt x="17038" y="25"/>
                  </a:cubicBezTo>
                  <a:cubicBezTo>
                    <a:pt x="16991" y="37"/>
                    <a:pt x="16955" y="37"/>
                    <a:pt x="16908" y="49"/>
                  </a:cubicBezTo>
                  <a:cubicBezTo>
                    <a:pt x="16896" y="49"/>
                    <a:pt x="16884" y="49"/>
                    <a:pt x="16872" y="60"/>
                  </a:cubicBezTo>
                  <a:lnTo>
                    <a:pt x="16836" y="60"/>
                  </a:lnTo>
                  <a:cubicBezTo>
                    <a:pt x="16824" y="60"/>
                    <a:pt x="16800" y="72"/>
                    <a:pt x="16777" y="72"/>
                  </a:cubicBezTo>
                  <a:cubicBezTo>
                    <a:pt x="16741" y="84"/>
                    <a:pt x="16693" y="96"/>
                    <a:pt x="16657" y="108"/>
                  </a:cubicBezTo>
                  <a:cubicBezTo>
                    <a:pt x="16634" y="120"/>
                    <a:pt x="16598" y="132"/>
                    <a:pt x="16574" y="132"/>
                  </a:cubicBezTo>
                  <a:cubicBezTo>
                    <a:pt x="16574" y="144"/>
                    <a:pt x="16562" y="144"/>
                    <a:pt x="16550" y="144"/>
                  </a:cubicBezTo>
                  <a:lnTo>
                    <a:pt x="16538" y="144"/>
                  </a:lnTo>
                  <a:cubicBezTo>
                    <a:pt x="16491" y="168"/>
                    <a:pt x="16455" y="180"/>
                    <a:pt x="16407" y="191"/>
                  </a:cubicBezTo>
                  <a:cubicBezTo>
                    <a:pt x="16372" y="215"/>
                    <a:pt x="16336" y="227"/>
                    <a:pt x="16288" y="251"/>
                  </a:cubicBezTo>
                  <a:cubicBezTo>
                    <a:pt x="16288" y="251"/>
                    <a:pt x="16276" y="251"/>
                    <a:pt x="16265" y="263"/>
                  </a:cubicBezTo>
                  <a:lnTo>
                    <a:pt x="16253" y="263"/>
                  </a:lnTo>
                  <a:cubicBezTo>
                    <a:pt x="16217" y="275"/>
                    <a:pt x="16193" y="287"/>
                    <a:pt x="16169" y="299"/>
                  </a:cubicBezTo>
                  <a:cubicBezTo>
                    <a:pt x="16134" y="322"/>
                    <a:pt x="16086" y="346"/>
                    <a:pt x="16050" y="370"/>
                  </a:cubicBezTo>
                  <a:cubicBezTo>
                    <a:pt x="16015" y="382"/>
                    <a:pt x="15979" y="406"/>
                    <a:pt x="15955" y="418"/>
                  </a:cubicBezTo>
                  <a:lnTo>
                    <a:pt x="3025" y="7883"/>
                  </a:lnTo>
                  <a:cubicBezTo>
                    <a:pt x="3013" y="7895"/>
                    <a:pt x="3001" y="7895"/>
                    <a:pt x="2989" y="7907"/>
                  </a:cubicBezTo>
                  <a:cubicBezTo>
                    <a:pt x="2953" y="7930"/>
                    <a:pt x="2906" y="7954"/>
                    <a:pt x="2858" y="7978"/>
                  </a:cubicBezTo>
                  <a:cubicBezTo>
                    <a:pt x="2822" y="8014"/>
                    <a:pt x="2775" y="8038"/>
                    <a:pt x="2739" y="8061"/>
                  </a:cubicBezTo>
                  <a:cubicBezTo>
                    <a:pt x="2727" y="8073"/>
                    <a:pt x="2727" y="8073"/>
                    <a:pt x="2715" y="8073"/>
                  </a:cubicBezTo>
                  <a:cubicBezTo>
                    <a:pt x="2715" y="8085"/>
                    <a:pt x="2703" y="8085"/>
                    <a:pt x="2703" y="8097"/>
                  </a:cubicBezTo>
                  <a:cubicBezTo>
                    <a:pt x="2668" y="8109"/>
                    <a:pt x="2632" y="8133"/>
                    <a:pt x="2608" y="8157"/>
                  </a:cubicBezTo>
                  <a:cubicBezTo>
                    <a:pt x="2560" y="8192"/>
                    <a:pt x="2513" y="8228"/>
                    <a:pt x="2465" y="8264"/>
                  </a:cubicBezTo>
                  <a:cubicBezTo>
                    <a:pt x="2453" y="8276"/>
                    <a:pt x="2441" y="8288"/>
                    <a:pt x="2430" y="8300"/>
                  </a:cubicBezTo>
                  <a:cubicBezTo>
                    <a:pt x="2418" y="8311"/>
                    <a:pt x="2406" y="8311"/>
                    <a:pt x="2394" y="8323"/>
                  </a:cubicBezTo>
                  <a:cubicBezTo>
                    <a:pt x="2370" y="8335"/>
                    <a:pt x="2358" y="8359"/>
                    <a:pt x="2334" y="8371"/>
                  </a:cubicBezTo>
                  <a:cubicBezTo>
                    <a:pt x="2287" y="8407"/>
                    <a:pt x="2251" y="8454"/>
                    <a:pt x="2203" y="8490"/>
                  </a:cubicBezTo>
                  <a:cubicBezTo>
                    <a:pt x="2179" y="8514"/>
                    <a:pt x="2156" y="8526"/>
                    <a:pt x="2144" y="8550"/>
                  </a:cubicBezTo>
                  <a:cubicBezTo>
                    <a:pt x="2132" y="8561"/>
                    <a:pt x="2120" y="8561"/>
                    <a:pt x="2108" y="8573"/>
                  </a:cubicBezTo>
                  <a:cubicBezTo>
                    <a:pt x="2096" y="8585"/>
                    <a:pt x="2084" y="8597"/>
                    <a:pt x="2072" y="8609"/>
                  </a:cubicBezTo>
                  <a:cubicBezTo>
                    <a:pt x="2025" y="8657"/>
                    <a:pt x="1977" y="8692"/>
                    <a:pt x="1941" y="8740"/>
                  </a:cubicBezTo>
                  <a:cubicBezTo>
                    <a:pt x="1918" y="8764"/>
                    <a:pt x="1882" y="8800"/>
                    <a:pt x="1858" y="8823"/>
                  </a:cubicBezTo>
                  <a:cubicBezTo>
                    <a:pt x="1846" y="8835"/>
                    <a:pt x="1846" y="8847"/>
                    <a:pt x="1834" y="8847"/>
                  </a:cubicBezTo>
                  <a:cubicBezTo>
                    <a:pt x="1834" y="8859"/>
                    <a:pt x="1822" y="8859"/>
                    <a:pt x="1810" y="8871"/>
                  </a:cubicBezTo>
                  <a:cubicBezTo>
                    <a:pt x="1775" y="8907"/>
                    <a:pt x="1739" y="8954"/>
                    <a:pt x="1703" y="9002"/>
                  </a:cubicBezTo>
                  <a:cubicBezTo>
                    <a:pt x="1656" y="9050"/>
                    <a:pt x="1620" y="9085"/>
                    <a:pt x="1584" y="9133"/>
                  </a:cubicBezTo>
                  <a:cubicBezTo>
                    <a:pt x="1584" y="9145"/>
                    <a:pt x="1572" y="9145"/>
                    <a:pt x="1572" y="9145"/>
                  </a:cubicBezTo>
                  <a:cubicBezTo>
                    <a:pt x="1537" y="9193"/>
                    <a:pt x="1501" y="9228"/>
                    <a:pt x="1465" y="9276"/>
                  </a:cubicBezTo>
                  <a:cubicBezTo>
                    <a:pt x="1417" y="9335"/>
                    <a:pt x="1370" y="9395"/>
                    <a:pt x="1334" y="9454"/>
                  </a:cubicBezTo>
                  <a:cubicBezTo>
                    <a:pt x="1263" y="9550"/>
                    <a:pt x="1203" y="9633"/>
                    <a:pt x="1144" y="9728"/>
                  </a:cubicBezTo>
                  <a:cubicBezTo>
                    <a:pt x="1132" y="9740"/>
                    <a:pt x="1120" y="9752"/>
                    <a:pt x="1120" y="9764"/>
                  </a:cubicBezTo>
                  <a:cubicBezTo>
                    <a:pt x="1072" y="9824"/>
                    <a:pt x="1036" y="9895"/>
                    <a:pt x="1001" y="9955"/>
                  </a:cubicBezTo>
                  <a:cubicBezTo>
                    <a:pt x="965" y="10002"/>
                    <a:pt x="941" y="10050"/>
                    <a:pt x="917" y="10085"/>
                  </a:cubicBezTo>
                  <a:cubicBezTo>
                    <a:pt x="906" y="10097"/>
                    <a:pt x="906" y="10109"/>
                    <a:pt x="894" y="10121"/>
                  </a:cubicBezTo>
                  <a:cubicBezTo>
                    <a:pt x="882" y="10145"/>
                    <a:pt x="870" y="10169"/>
                    <a:pt x="846" y="10205"/>
                  </a:cubicBezTo>
                  <a:cubicBezTo>
                    <a:pt x="822" y="10252"/>
                    <a:pt x="786" y="10300"/>
                    <a:pt x="763" y="10359"/>
                  </a:cubicBezTo>
                  <a:cubicBezTo>
                    <a:pt x="739" y="10395"/>
                    <a:pt x="715" y="10443"/>
                    <a:pt x="703" y="10478"/>
                  </a:cubicBezTo>
                  <a:cubicBezTo>
                    <a:pt x="691" y="10490"/>
                    <a:pt x="691" y="10502"/>
                    <a:pt x="679" y="10514"/>
                  </a:cubicBezTo>
                  <a:cubicBezTo>
                    <a:pt x="679" y="10526"/>
                    <a:pt x="679" y="10526"/>
                    <a:pt x="667" y="10538"/>
                  </a:cubicBezTo>
                  <a:cubicBezTo>
                    <a:pt x="644" y="10586"/>
                    <a:pt x="620" y="10645"/>
                    <a:pt x="596" y="10693"/>
                  </a:cubicBezTo>
                  <a:cubicBezTo>
                    <a:pt x="572" y="10740"/>
                    <a:pt x="548" y="10788"/>
                    <a:pt x="525" y="10847"/>
                  </a:cubicBezTo>
                  <a:cubicBezTo>
                    <a:pt x="525" y="10847"/>
                    <a:pt x="525" y="10859"/>
                    <a:pt x="513" y="10859"/>
                  </a:cubicBezTo>
                  <a:cubicBezTo>
                    <a:pt x="513" y="10871"/>
                    <a:pt x="513" y="10871"/>
                    <a:pt x="513" y="10883"/>
                  </a:cubicBezTo>
                  <a:cubicBezTo>
                    <a:pt x="489" y="10919"/>
                    <a:pt x="477" y="10955"/>
                    <a:pt x="465" y="10990"/>
                  </a:cubicBezTo>
                  <a:cubicBezTo>
                    <a:pt x="441" y="11038"/>
                    <a:pt x="429" y="11086"/>
                    <a:pt x="405" y="11133"/>
                  </a:cubicBezTo>
                  <a:cubicBezTo>
                    <a:pt x="382" y="11181"/>
                    <a:pt x="370" y="11228"/>
                    <a:pt x="346" y="11288"/>
                  </a:cubicBezTo>
                  <a:cubicBezTo>
                    <a:pt x="334" y="11336"/>
                    <a:pt x="310" y="11383"/>
                    <a:pt x="298" y="11443"/>
                  </a:cubicBezTo>
                  <a:cubicBezTo>
                    <a:pt x="274" y="11490"/>
                    <a:pt x="263" y="11538"/>
                    <a:pt x="251" y="11598"/>
                  </a:cubicBezTo>
                  <a:cubicBezTo>
                    <a:pt x="227" y="11645"/>
                    <a:pt x="215" y="11705"/>
                    <a:pt x="203" y="11752"/>
                  </a:cubicBezTo>
                  <a:cubicBezTo>
                    <a:pt x="179" y="11812"/>
                    <a:pt x="167" y="11860"/>
                    <a:pt x="155" y="11919"/>
                  </a:cubicBezTo>
                  <a:cubicBezTo>
                    <a:pt x="144" y="11967"/>
                    <a:pt x="132" y="12014"/>
                    <a:pt x="120" y="12074"/>
                  </a:cubicBezTo>
                  <a:cubicBezTo>
                    <a:pt x="108" y="12121"/>
                    <a:pt x="96" y="12181"/>
                    <a:pt x="84" y="12229"/>
                  </a:cubicBezTo>
                  <a:cubicBezTo>
                    <a:pt x="84" y="12276"/>
                    <a:pt x="72" y="12336"/>
                    <a:pt x="60" y="12383"/>
                  </a:cubicBezTo>
                  <a:cubicBezTo>
                    <a:pt x="48" y="12431"/>
                    <a:pt x="48" y="12491"/>
                    <a:pt x="36" y="12538"/>
                  </a:cubicBezTo>
                  <a:cubicBezTo>
                    <a:pt x="36" y="12562"/>
                    <a:pt x="36" y="12598"/>
                    <a:pt x="24" y="12622"/>
                  </a:cubicBezTo>
                  <a:cubicBezTo>
                    <a:pt x="24" y="12633"/>
                    <a:pt x="24" y="12633"/>
                    <a:pt x="24" y="12633"/>
                  </a:cubicBezTo>
                  <a:cubicBezTo>
                    <a:pt x="24" y="12657"/>
                    <a:pt x="24" y="12669"/>
                    <a:pt x="24" y="12681"/>
                  </a:cubicBezTo>
                  <a:cubicBezTo>
                    <a:pt x="13" y="12729"/>
                    <a:pt x="13" y="12788"/>
                    <a:pt x="13" y="12836"/>
                  </a:cubicBezTo>
                  <a:cubicBezTo>
                    <a:pt x="13" y="12848"/>
                    <a:pt x="13" y="12848"/>
                    <a:pt x="13" y="12860"/>
                  </a:cubicBezTo>
                  <a:cubicBezTo>
                    <a:pt x="13" y="12872"/>
                    <a:pt x="13" y="12883"/>
                    <a:pt x="13" y="12895"/>
                  </a:cubicBezTo>
                  <a:cubicBezTo>
                    <a:pt x="13" y="12919"/>
                    <a:pt x="1" y="12955"/>
                    <a:pt x="1" y="12979"/>
                  </a:cubicBezTo>
                  <a:cubicBezTo>
                    <a:pt x="1" y="13026"/>
                    <a:pt x="1" y="13074"/>
                    <a:pt x="1" y="13110"/>
                  </a:cubicBezTo>
                  <a:lnTo>
                    <a:pt x="96" y="44137"/>
                  </a:lnTo>
                  <a:cubicBezTo>
                    <a:pt x="96" y="44197"/>
                    <a:pt x="96" y="44244"/>
                    <a:pt x="96" y="44292"/>
                  </a:cubicBezTo>
                  <a:cubicBezTo>
                    <a:pt x="96" y="44340"/>
                    <a:pt x="96" y="44387"/>
                    <a:pt x="108" y="44435"/>
                  </a:cubicBezTo>
                  <a:cubicBezTo>
                    <a:pt x="108" y="44447"/>
                    <a:pt x="108" y="44459"/>
                    <a:pt x="108" y="44471"/>
                  </a:cubicBezTo>
                  <a:cubicBezTo>
                    <a:pt x="108" y="44471"/>
                    <a:pt x="108" y="44483"/>
                    <a:pt x="108" y="44494"/>
                  </a:cubicBezTo>
                  <a:cubicBezTo>
                    <a:pt x="108" y="44518"/>
                    <a:pt x="120" y="44554"/>
                    <a:pt x="120" y="44578"/>
                  </a:cubicBezTo>
                  <a:cubicBezTo>
                    <a:pt x="120" y="44625"/>
                    <a:pt x="132" y="44673"/>
                    <a:pt x="144" y="44721"/>
                  </a:cubicBezTo>
                  <a:cubicBezTo>
                    <a:pt x="144" y="44745"/>
                    <a:pt x="144" y="44756"/>
                    <a:pt x="155" y="44780"/>
                  </a:cubicBezTo>
                  <a:cubicBezTo>
                    <a:pt x="155" y="44792"/>
                    <a:pt x="155" y="44804"/>
                    <a:pt x="155" y="44816"/>
                  </a:cubicBezTo>
                  <a:cubicBezTo>
                    <a:pt x="167" y="44828"/>
                    <a:pt x="167" y="44852"/>
                    <a:pt x="167" y="44875"/>
                  </a:cubicBezTo>
                  <a:cubicBezTo>
                    <a:pt x="179" y="44923"/>
                    <a:pt x="191" y="44971"/>
                    <a:pt x="215" y="45030"/>
                  </a:cubicBezTo>
                  <a:cubicBezTo>
                    <a:pt x="215" y="45042"/>
                    <a:pt x="215" y="45054"/>
                    <a:pt x="227" y="45066"/>
                  </a:cubicBezTo>
                  <a:cubicBezTo>
                    <a:pt x="227" y="45078"/>
                    <a:pt x="227" y="45090"/>
                    <a:pt x="239" y="45114"/>
                  </a:cubicBezTo>
                  <a:cubicBezTo>
                    <a:pt x="251" y="45137"/>
                    <a:pt x="251" y="45161"/>
                    <a:pt x="263" y="45185"/>
                  </a:cubicBezTo>
                  <a:cubicBezTo>
                    <a:pt x="286" y="45233"/>
                    <a:pt x="298" y="45280"/>
                    <a:pt x="322" y="45328"/>
                  </a:cubicBezTo>
                  <a:cubicBezTo>
                    <a:pt x="322" y="45328"/>
                    <a:pt x="334" y="45340"/>
                    <a:pt x="334" y="45352"/>
                  </a:cubicBezTo>
                  <a:cubicBezTo>
                    <a:pt x="370" y="45435"/>
                    <a:pt x="405" y="45495"/>
                    <a:pt x="453" y="45566"/>
                  </a:cubicBezTo>
                  <a:cubicBezTo>
                    <a:pt x="465" y="45578"/>
                    <a:pt x="465" y="45590"/>
                    <a:pt x="477" y="45602"/>
                  </a:cubicBezTo>
                  <a:cubicBezTo>
                    <a:pt x="513" y="45649"/>
                    <a:pt x="548" y="45697"/>
                    <a:pt x="584" y="45757"/>
                  </a:cubicBezTo>
                  <a:cubicBezTo>
                    <a:pt x="608" y="45768"/>
                    <a:pt x="620" y="45780"/>
                    <a:pt x="632" y="45804"/>
                  </a:cubicBezTo>
                  <a:cubicBezTo>
                    <a:pt x="667" y="45840"/>
                    <a:pt x="715" y="45876"/>
                    <a:pt x="751" y="45911"/>
                  </a:cubicBezTo>
                  <a:cubicBezTo>
                    <a:pt x="763" y="45923"/>
                    <a:pt x="786" y="45935"/>
                    <a:pt x="798" y="45959"/>
                  </a:cubicBezTo>
                  <a:cubicBezTo>
                    <a:pt x="858" y="45995"/>
                    <a:pt x="917" y="46042"/>
                    <a:pt x="977" y="46078"/>
                  </a:cubicBezTo>
                  <a:lnTo>
                    <a:pt x="2263" y="46823"/>
                  </a:lnTo>
                  <a:lnTo>
                    <a:pt x="2263" y="46823"/>
                  </a:lnTo>
                  <a:cubicBezTo>
                    <a:pt x="2222" y="46796"/>
                    <a:pt x="2187" y="46768"/>
                    <a:pt x="2156" y="46745"/>
                  </a:cubicBezTo>
                  <a:cubicBezTo>
                    <a:pt x="2132" y="46733"/>
                    <a:pt x="2120" y="46709"/>
                    <a:pt x="2108" y="46697"/>
                  </a:cubicBezTo>
                  <a:cubicBezTo>
                    <a:pt x="2060" y="46661"/>
                    <a:pt x="2025" y="46626"/>
                    <a:pt x="1989" y="46590"/>
                  </a:cubicBezTo>
                  <a:cubicBezTo>
                    <a:pt x="1977" y="46578"/>
                    <a:pt x="1953" y="46554"/>
                    <a:pt x="1941" y="46542"/>
                  </a:cubicBezTo>
                  <a:cubicBezTo>
                    <a:pt x="1906" y="46495"/>
                    <a:pt x="1858" y="46435"/>
                    <a:pt x="1822" y="46388"/>
                  </a:cubicBezTo>
                  <a:cubicBezTo>
                    <a:pt x="1822" y="46376"/>
                    <a:pt x="1810" y="46364"/>
                    <a:pt x="1810" y="46352"/>
                  </a:cubicBezTo>
                  <a:cubicBezTo>
                    <a:pt x="1763" y="46292"/>
                    <a:pt x="1727" y="46209"/>
                    <a:pt x="1691" y="46138"/>
                  </a:cubicBezTo>
                  <a:cubicBezTo>
                    <a:pt x="1679" y="46126"/>
                    <a:pt x="1679" y="46126"/>
                    <a:pt x="1679" y="46114"/>
                  </a:cubicBezTo>
                  <a:cubicBezTo>
                    <a:pt x="1644" y="46042"/>
                    <a:pt x="1620" y="45971"/>
                    <a:pt x="1596" y="45899"/>
                  </a:cubicBezTo>
                  <a:cubicBezTo>
                    <a:pt x="1584" y="45888"/>
                    <a:pt x="1584" y="45864"/>
                    <a:pt x="1572" y="45852"/>
                  </a:cubicBezTo>
                  <a:cubicBezTo>
                    <a:pt x="1548" y="45768"/>
                    <a:pt x="1525" y="45685"/>
                    <a:pt x="1513" y="45602"/>
                  </a:cubicBezTo>
                  <a:cubicBezTo>
                    <a:pt x="1513" y="45590"/>
                    <a:pt x="1513" y="45578"/>
                    <a:pt x="1501" y="45566"/>
                  </a:cubicBezTo>
                  <a:cubicBezTo>
                    <a:pt x="1489" y="45471"/>
                    <a:pt x="1477" y="45376"/>
                    <a:pt x="1465" y="45280"/>
                  </a:cubicBezTo>
                  <a:cubicBezTo>
                    <a:pt x="1465" y="45268"/>
                    <a:pt x="1465" y="45268"/>
                    <a:pt x="1465" y="45256"/>
                  </a:cubicBezTo>
                  <a:cubicBezTo>
                    <a:pt x="1453" y="45149"/>
                    <a:pt x="1441" y="45042"/>
                    <a:pt x="1441" y="44923"/>
                  </a:cubicBezTo>
                  <a:lnTo>
                    <a:pt x="1358" y="13907"/>
                  </a:lnTo>
                  <a:cubicBezTo>
                    <a:pt x="1358" y="13812"/>
                    <a:pt x="1358" y="13729"/>
                    <a:pt x="1370" y="13645"/>
                  </a:cubicBezTo>
                  <a:cubicBezTo>
                    <a:pt x="1370" y="13634"/>
                    <a:pt x="1370" y="13634"/>
                    <a:pt x="1370" y="13622"/>
                  </a:cubicBezTo>
                  <a:cubicBezTo>
                    <a:pt x="1370" y="13538"/>
                    <a:pt x="1382" y="13455"/>
                    <a:pt x="1394" y="13372"/>
                  </a:cubicBezTo>
                  <a:cubicBezTo>
                    <a:pt x="1394" y="13360"/>
                    <a:pt x="1394" y="13360"/>
                    <a:pt x="1394" y="13348"/>
                  </a:cubicBezTo>
                  <a:cubicBezTo>
                    <a:pt x="1406" y="13264"/>
                    <a:pt x="1417" y="13181"/>
                    <a:pt x="1429" y="13098"/>
                  </a:cubicBezTo>
                  <a:cubicBezTo>
                    <a:pt x="1429" y="13086"/>
                    <a:pt x="1429" y="13074"/>
                    <a:pt x="1429" y="13062"/>
                  </a:cubicBezTo>
                  <a:cubicBezTo>
                    <a:pt x="1453" y="12979"/>
                    <a:pt x="1465" y="12895"/>
                    <a:pt x="1489" y="12812"/>
                  </a:cubicBezTo>
                  <a:cubicBezTo>
                    <a:pt x="1489" y="12800"/>
                    <a:pt x="1489" y="12788"/>
                    <a:pt x="1489" y="12776"/>
                  </a:cubicBezTo>
                  <a:cubicBezTo>
                    <a:pt x="1513" y="12693"/>
                    <a:pt x="1537" y="12598"/>
                    <a:pt x="1560" y="12514"/>
                  </a:cubicBezTo>
                  <a:cubicBezTo>
                    <a:pt x="1560" y="12514"/>
                    <a:pt x="1560" y="12502"/>
                    <a:pt x="1560" y="12502"/>
                  </a:cubicBezTo>
                  <a:cubicBezTo>
                    <a:pt x="1644" y="12229"/>
                    <a:pt x="1739" y="11943"/>
                    <a:pt x="1870" y="11669"/>
                  </a:cubicBezTo>
                  <a:cubicBezTo>
                    <a:pt x="1870" y="11657"/>
                    <a:pt x="1870" y="11657"/>
                    <a:pt x="1870" y="11645"/>
                  </a:cubicBezTo>
                  <a:cubicBezTo>
                    <a:pt x="1929" y="11538"/>
                    <a:pt x="1977" y="11419"/>
                    <a:pt x="2037" y="11300"/>
                  </a:cubicBezTo>
                  <a:cubicBezTo>
                    <a:pt x="2049" y="11288"/>
                    <a:pt x="2049" y="11276"/>
                    <a:pt x="2049" y="11264"/>
                  </a:cubicBezTo>
                  <a:cubicBezTo>
                    <a:pt x="2096" y="11169"/>
                    <a:pt x="2156" y="11074"/>
                    <a:pt x="2203" y="10990"/>
                  </a:cubicBezTo>
                  <a:cubicBezTo>
                    <a:pt x="2215" y="10955"/>
                    <a:pt x="2239" y="10931"/>
                    <a:pt x="2251" y="10907"/>
                  </a:cubicBezTo>
                  <a:cubicBezTo>
                    <a:pt x="2287" y="10847"/>
                    <a:pt x="2322" y="10800"/>
                    <a:pt x="2346" y="10740"/>
                  </a:cubicBezTo>
                  <a:cubicBezTo>
                    <a:pt x="2394" y="10681"/>
                    <a:pt x="2430" y="10609"/>
                    <a:pt x="2477" y="10550"/>
                  </a:cubicBezTo>
                  <a:cubicBezTo>
                    <a:pt x="2537" y="10443"/>
                    <a:pt x="2608" y="10347"/>
                    <a:pt x="2680" y="10240"/>
                  </a:cubicBezTo>
                  <a:cubicBezTo>
                    <a:pt x="2763" y="10133"/>
                    <a:pt x="2846" y="10026"/>
                    <a:pt x="2930" y="9931"/>
                  </a:cubicBezTo>
                  <a:cubicBezTo>
                    <a:pt x="3013" y="9824"/>
                    <a:pt x="3108" y="9728"/>
                    <a:pt x="3192" y="9633"/>
                  </a:cubicBezTo>
                  <a:lnTo>
                    <a:pt x="3215" y="9609"/>
                  </a:lnTo>
                  <a:cubicBezTo>
                    <a:pt x="3299" y="9526"/>
                    <a:pt x="3382" y="9443"/>
                    <a:pt x="3465" y="9359"/>
                  </a:cubicBezTo>
                  <a:cubicBezTo>
                    <a:pt x="3477" y="9359"/>
                    <a:pt x="3477" y="9347"/>
                    <a:pt x="3489" y="9335"/>
                  </a:cubicBezTo>
                  <a:cubicBezTo>
                    <a:pt x="3573" y="9252"/>
                    <a:pt x="3668" y="9181"/>
                    <a:pt x="3751" y="9109"/>
                  </a:cubicBezTo>
                  <a:cubicBezTo>
                    <a:pt x="3763" y="9097"/>
                    <a:pt x="3775" y="9097"/>
                    <a:pt x="3775" y="9085"/>
                  </a:cubicBezTo>
                  <a:cubicBezTo>
                    <a:pt x="3870" y="9014"/>
                    <a:pt x="3965" y="8942"/>
                    <a:pt x="4061" y="8883"/>
                  </a:cubicBezTo>
                  <a:cubicBezTo>
                    <a:pt x="4061" y="8871"/>
                    <a:pt x="4061" y="8871"/>
                    <a:pt x="4073" y="8871"/>
                  </a:cubicBezTo>
                  <a:cubicBezTo>
                    <a:pt x="4168" y="8800"/>
                    <a:pt x="4275" y="8728"/>
                    <a:pt x="4370" y="8669"/>
                  </a:cubicBezTo>
                  <a:lnTo>
                    <a:pt x="17300" y="1203"/>
                  </a:lnTo>
                  <a:cubicBezTo>
                    <a:pt x="17408" y="1156"/>
                    <a:pt x="17503" y="1096"/>
                    <a:pt x="17598" y="1049"/>
                  </a:cubicBezTo>
                  <a:lnTo>
                    <a:pt x="17622" y="1049"/>
                  </a:lnTo>
                  <a:cubicBezTo>
                    <a:pt x="17717" y="1001"/>
                    <a:pt x="17812" y="965"/>
                    <a:pt x="17908" y="930"/>
                  </a:cubicBezTo>
                  <a:cubicBezTo>
                    <a:pt x="17920" y="930"/>
                    <a:pt x="17920" y="930"/>
                    <a:pt x="17931" y="918"/>
                  </a:cubicBezTo>
                  <a:cubicBezTo>
                    <a:pt x="18015" y="894"/>
                    <a:pt x="18110" y="870"/>
                    <a:pt x="18193" y="846"/>
                  </a:cubicBezTo>
                  <a:lnTo>
                    <a:pt x="18217" y="846"/>
                  </a:lnTo>
                  <a:cubicBezTo>
                    <a:pt x="18312" y="822"/>
                    <a:pt x="18396" y="811"/>
                    <a:pt x="18467" y="799"/>
                  </a:cubicBezTo>
                  <a:lnTo>
                    <a:pt x="18777" y="799"/>
                  </a:lnTo>
                  <a:cubicBezTo>
                    <a:pt x="18860" y="799"/>
                    <a:pt x="18932" y="811"/>
                    <a:pt x="19003" y="822"/>
                  </a:cubicBezTo>
                  <a:cubicBezTo>
                    <a:pt x="19015" y="834"/>
                    <a:pt x="19027" y="834"/>
                    <a:pt x="19039" y="834"/>
                  </a:cubicBezTo>
                  <a:cubicBezTo>
                    <a:pt x="19110" y="858"/>
                    <a:pt x="19170" y="870"/>
                    <a:pt x="19229" y="894"/>
                  </a:cubicBezTo>
                  <a:cubicBezTo>
                    <a:pt x="19241" y="894"/>
                    <a:pt x="19253" y="906"/>
                    <a:pt x="19265" y="906"/>
                  </a:cubicBezTo>
                  <a:cubicBezTo>
                    <a:pt x="19313" y="925"/>
                    <a:pt x="19370" y="953"/>
                    <a:pt x="19421" y="981"/>
                  </a:cubicBezTo>
                  <a:lnTo>
                    <a:pt x="19421" y="981"/>
                  </a:lnTo>
                  <a:lnTo>
                    <a:pt x="18098" y="215"/>
                  </a:lnTo>
                  <a:cubicBezTo>
                    <a:pt x="18039" y="180"/>
                    <a:pt x="17979" y="144"/>
                    <a:pt x="17908" y="120"/>
                  </a:cubicBezTo>
                  <a:cubicBezTo>
                    <a:pt x="17896" y="108"/>
                    <a:pt x="17884" y="108"/>
                    <a:pt x="17872" y="108"/>
                  </a:cubicBezTo>
                  <a:cubicBezTo>
                    <a:pt x="17872" y="108"/>
                    <a:pt x="17860" y="96"/>
                    <a:pt x="17860" y="96"/>
                  </a:cubicBezTo>
                  <a:cubicBezTo>
                    <a:pt x="17800" y="72"/>
                    <a:pt x="17741" y="60"/>
                    <a:pt x="17693" y="49"/>
                  </a:cubicBezTo>
                  <a:cubicBezTo>
                    <a:pt x="17670" y="49"/>
                    <a:pt x="17658" y="49"/>
                    <a:pt x="17646" y="37"/>
                  </a:cubicBezTo>
                  <a:cubicBezTo>
                    <a:pt x="17586" y="25"/>
                    <a:pt x="17527" y="25"/>
                    <a:pt x="17467" y="13"/>
                  </a:cubicBezTo>
                  <a:lnTo>
                    <a:pt x="17372" y="13"/>
                  </a:lnTo>
                  <a:cubicBezTo>
                    <a:pt x="17360" y="13"/>
                    <a:pt x="17336" y="1"/>
                    <a:pt x="17312" y="1"/>
                  </a:cubicBezTo>
                  <a:close/>
                  <a:moveTo>
                    <a:pt x="2263" y="46823"/>
                  </a:moveTo>
                  <a:lnTo>
                    <a:pt x="2263" y="46823"/>
                  </a:lnTo>
                  <a:cubicBezTo>
                    <a:pt x="2285" y="46837"/>
                    <a:pt x="2309" y="46851"/>
                    <a:pt x="2334" y="46864"/>
                  </a:cubicBezTo>
                  <a:lnTo>
                    <a:pt x="2263" y="46823"/>
                  </a:lnTo>
                  <a:close/>
                </a:path>
              </a:pathLst>
            </a:custGeom>
            <a:solidFill>
              <a:srgbClr val="4756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2"/>
            <p:cNvSpPr/>
            <p:nvPr/>
          </p:nvSpPr>
          <p:spPr>
            <a:xfrm>
              <a:off x="4853405" y="1209665"/>
              <a:ext cx="1251374" cy="3034152"/>
            </a:xfrm>
            <a:custGeom>
              <a:avLst/>
              <a:gdLst/>
              <a:ahLst/>
              <a:cxnLst/>
              <a:rect l="l" t="t" r="r" b="b"/>
              <a:pathLst>
                <a:path w="19086" h="46277" extrusionOk="0">
                  <a:moveTo>
                    <a:pt x="17316" y="1"/>
                  </a:moveTo>
                  <a:cubicBezTo>
                    <a:pt x="16906" y="1"/>
                    <a:pt x="16444" y="134"/>
                    <a:pt x="15954" y="415"/>
                  </a:cubicBezTo>
                  <a:lnTo>
                    <a:pt x="3024" y="7881"/>
                  </a:lnTo>
                  <a:cubicBezTo>
                    <a:pt x="1357" y="8845"/>
                    <a:pt x="0" y="11191"/>
                    <a:pt x="12" y="13107"/>
                  </a:cubicBezTo>
                  <a:lnTo>
                    <a:pt x="95" y="44135"/>
                  </a:lnTo>
                  <a:cubicBezTo>
                    <a:pt x="104" y="45492"/>
                    <a:pt x="787" y="46276"/>
                    <a:pt x="1776" y="46276"/>
                  </a:cubicBezTo>
                  <a:cubicBezTo>
                    <a:pt x="2184" y="46276"/>
                    <a:pt x="2645" y="46143"/>
                    <a:pt x="3131" y="45862"/>
                  </a:cubicBezTo>
                  <a:lnTo>
                    <a:pt x="16062" y="38396"/>
                  </a:lnTo>
                  <a:cubicBezTo>
                    <a:pt x="17740" y="37432"/>
                    <a:pt x="19086" y="35098"/>
                    <a:pt x="19086" y="33169"/>
                  </a:cubicBezTo>
                  <a:lnTo>
                    <a:pt x="18991" y="2154"/>
                  </a:lnTo>
                  <a:cubicBezTo>
                    <a:pt x="18991" y="788"/>
                    <a:pt x="18310" y="1"/>
                    <a:pt x="173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2"/>
            <p:cNvSpPr/>
            <p:nvPr/>
          </p:nvSpPr>
          <p:spPr>
            <a:xfrm>
              <a:off x="5340488" y="1612103"/>
              <a:ext cx="267046" cy="188368"/>
            </a:xfrm>
            <a:custGeom>
              <a:avLst/>
              <a:gdLst/>
              <a:ahLst/>
              <a:cxnLst/>
              <a:rect l="l" t="t" r="r" b="b"/>
              <a:pathLst>
                <a:path w="4073" h="2873" extrusionOk="0">
                  <a:moveTo>
                    <a:pt x="3868" y="1"/>
                  </a:moveTo>
                  <a:cubicBezTo>
                    <a:pt x="3819" y="1"/>
                    <a:pt x="3762" y="17"/>
                    <a:pt x="3703" y="52"/>
                  </a:cubicBezTo>
                  <a:lnTo>
                    <a:pt x="370" y="1981"/>
                  </a:lnTo>
                  <a:cubicBezTo>
                    <a:pt x="167" y="2088"/>
                    <a:pt x="1" y="2374"/>
                    <a:pt x="1" y="2612"/>
                  </a:cubicBezTo>
                  <a:cubicBezTo>
                    <a:pt x="1" y="2781"/>
                    <a:pt x="85" y="2872"/>
                    <a:pt x="206" y="2872"/>
                  </a:cubicBezTo>
                  <a:cubicBezTo>
                    <a:pt x="256" y="2872"/>
                    <a:pt x="311" y="2857"/>
                    <a:pt x="370" y="2826"/>
                  </a:cubicBezTo>
                  <a:lnTo>
                    <a:pt x="3703" y="897"/>
                  </a:lnTo>
                  <a:cubicBezTo>
                    <a:pt x="3906" y="778"/>
                    <a:pt x="4072" y="492"/>
                    <a:pt x="4072" y="266"/>
                  </a:cubicBezTo>
                  <a:cubicBezTo>
                    <a:pt x="4072" y="98"/>
                    <a:pt x="3989" y="1"/>
                    <a:pt x="38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2"/>
            <p:cNvSpPr/>
            <p:nvPr/>
          </p:nvSpPr>
          <p:spPr>
            <a:xfrm>
              <a:off x="5414642" y="3670452"/>
              <a:ext cx="130409" cy="166863"/>
            </a:xfrm>
            <a:custGeom>
              <a:avLst/>
              <a:gdLst/>
              <a:ahLst/>
              <a:cxnLst/>
              <a:rect l="l" t="t" r="r" b="b"/>
              <a:pathLst>
                <a:path w="1989" h="2545" extrusionOk="0">
                  <a:moveTo>
                    <a:pt x="1433" y="0"/>
                  </a:moveTo>
                  <a:cubicBezTo>
                    <a:pt x="1300" y="0"/>
                    <a:pt x="1149" y="44"/>
                    <a:pt x="989" y="138"/>
                  </a:cubicBezTo>
                  <a:cubicBezTo>
                    <a:pt x="441" y="448"/>
                    <a:pt x="1" y="1210"/>
                    <a:pt x="1" y="1841"/>
                  </a:cubicBezTo>
                  <a:cubicBezTo>
                    <a:pt x="1" y="2289"/>
                    <a:pt x="229" y="2545"/>
                    <a:pt x="557" y="2545"/>
                  </a:cubicBezTo>
                  <a:cubicBezTo>
                    <a:pt x="691" y="2545"/>
                    <a:pt x="842" y="2502"/>
                    <a:pt x="1001" y="2412"/>
                  </a:cubicBezTo>
                  <a:cubicBezTo>
                    <a:pt x="1537" y="2091"/>
                    <a:pt x="1989" y="1329"/>
                    <a:pt x="1977" y="698"/>
                  </a:cubicBezTo>
                  <a:cubicBezTo>
                    <a:pt x="1977" y="259"/>
                    <a:pt x="1756" y="0"/>
                    <a:pt x="14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2"/>
            <p:cNvSpPr/>
            <p:nvPr/>
          </p:nvSpPr>
          <p:spPr>
            <a:xfrm>
              <a:off x="4921265" y="1546801"/>
              <a:ext cx="1110933" cy="2366503"/>
            </a:xfrm>
            <a:custGeom>
              <a:avLst/>
              <a:gdLst/>
              <a:ahLst/>
              <a:cxnLst/>
              <a:rect l="l" t="t" r="r" b="b"/>
              <a:pathLst>
                <a:path w="16944" h="36094" extrusionOk="0">
                  <a:moveTo>
                    <a:pt x="16713" y="1"/>
                  </a:moveTo>
                  <a:cubicBezTo>
                    <a:pt x="16672" y="1"/>
                    <a:pt x="16625" y="16"/>
                    <a:pt x="16574" y="48"/>
                  </a:cubicBezTo>
                  <a:lnTo>
                    <a:pt x="299" y="9430"/>
                  </a:lnTo>
                  <a:cubicBezTo>
                    <a:pt x="132" y="9525"/>
                    <a:pt x="1" y="9763"/>
                    <a:pt x="1" y="9954"/>
                  </a:cubicBezTo>
                  <a:lnTo>
                    <a:pt x="72" y="35874"/>
                  </a:lnTo>
                  <a:cubicBezTo>
                    <a:pt x="72" y="36016"/>
                    <a:pt x="143" y="36094"/>
                    <a:pt x="244" y="36094"/>
                  </a:cubicBezTo>
                  <a:cubicBezTo>
                    <a:pt x="286" y="36094"/>
                    <a:pt x="333" y="36080"/>
                    <a:pt x="382" y="36052"/>
                  </a:cubicBezTo>
                  <a:lnTo>
                    <a:pt x="16646" y="26658"/>
                  </a:lnTo>
                  <a:cubicBezTo>
                    <a:pt x="16813" y="26563"/>
                    <a:pt x="16943" y="26325"/>
                    <a:pt x="16943" y="26134"/>
                  </a:cubicBezTo>
                  <a:lnTo>
                    <a:pt x="16872" y="215"/>
                  </a:lnTo>
                  <a:cubicBezTo>
                    <a:pt x="16872" y="81"/>
                    <a:pt x="16808" y="1"/>
                    <a:pt x="16713"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2"/>
            <p:cNvSpPr/>
            <p:nvPr/>
          </p:nvSpPr>
          <p:spPr>
            <a:xfrm>
              <a:off x="4794856" y="2351612"/>
              <a:ext cx="25046" cy="403684"/>
            </a:xfrm>
            <a:custGeom>
              <a:avLst/>
              <a:gdLst/>
              <a:ahLst/>
              <a:cxnLst/>
              <a:rect l="l" t="t" r="r" b="b"/>
              <a:pathLst>
                <a:path w="382" h="6157" extrusionOk="0">
                  <a:moveTo>
                    <a:pt x="191" y="1"/>
                  </a:moveTo>
                  <a:cubicBezTo>
                    <a:pt x="83" y="1"/>
                    <a:pt x="0" y="84"/>
                    <a:pt x="0" y="191"/>
                  </a:cubicBezTo>
                  <a:lnTo>
                    <a:pt x="0" y="5954"/>
                  </a:lnTo>
                  <a:cubicBezTo>
                    <a:pt x="0" y="6061"/>
                    <a:pt x="83" y="6156"/>
                    <a:pt x="191" y="6156"/>
                  </a:cubicBezTo>
                  <a:cubicBezTo>
                    <a:pt x="298" y="6156"/>
                    <a:pt x="381" y="6061"/>
                    <a:pt x="381" y="5954"/>
                  </a:cubicBezTo>
                  <a:lnTo>
                    <a:pt x="381" y="191"/>
                  </a:lnTo>
                  <a:cubicBezTo>
                    <a:pt x="381" y="84"/>
                    <a:pt x="298"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2"/>
            <p:cNvSpPr/>
            <p:nvPr/>
          </p:nvSpPr>
          <p:spPr>
            <a:xfrm>
              <a:off x="4794856" y="2822303"/>
              <a:ext cx="25046" cy="402897"/>
            </a:xfrm>
            <a:custGeom>
              <a:avLst/>
              <a:gdLst/>
              <a:ahLst/>
              <a:cxnLst/>
              <a:rect l="l" t="t" r="r" b="b"/>
              <a:pathLst>
                <a:path w="382" h="6145" extrusionOk="0">
                  <a:moveTo>
                    <a:pt x="191" y="1"/>
                  </a:moveTo>
                  <a:cubicBezTo>
                    <a:pt x="83" y="1"/>
                    <a:pt x="0" y="84"/>
                    <a:pt x="0" y="191"/>
                  </a:cubicBezTo>
                  <a:lnTo>
                    <a:pt x="0" y="5954"/>
                  </a:lnTo>
                  <a:cubicBezTo>
                    <a:pt x="0" y="6061"/>
                    <a:pt x="83" y="6145"/>
                    <a:pt x="191" y="6145"/>
                  </a:cubicBezTo>
                  <a:cubicBezTo>
                    <a:pt x="298" y="6145"/>
                    <a:pt x="381" y="6061"/>
                    <a:pt x="381" y="5954"/>
                  </a:cubicBezTo>
                  <a:lnTo>
                    <a:pt x="381" y="191"/>
                  </a:lnTo>
                  <a:cubicBezTo>
                    <a:pt x="381" y="84"/>
                    <a:pt x="298"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2"/>
            <p:cNvSpPr/>
            <p:nvPr/>
          </p:nvSpPr>
          <p:spPr>
            <a:xfrm>
              <a:off x="4794856" y="3581874"/>
              <a:ext cx="25046" cy="221020"/>
            </a:xfrm>
            <a:custGeom>
              <a:avLst/>
              <a:gdLst/>
              <a:ahLst/>
              <a:cxnLst/>
              <a:rect l="l" t="t" r="r" b="b"/>
              <a:pathLst>
                <a:path w="382" h="3371" extrusionOk="0">
                  <a:moveTo>
                    <a:pt x="191" y="1"/>
                  </a:moveTo>
                  <a:cubicBezTo>
                    <a:pt x="83" y="1"/>
                    <a:pt x="0" y="84"/>
                    <a:pt x="0" y="191"/>
                  </a:cubicBezTo>
                  <a:lnTo>
                    <a:pt x="0" y="3180"/>
                  </a:lnTo>
                  <a:cubicBezTo>
                    <a:pt x="0" y="3287"/>
                    <a:pt x="83" y="3370"/>
                    <a:pt x="191" y="3370"/>
                  </a:cubicBezTo>
                  <a:cubicBezTo>
                    <a:pt x="298" y="3370"/>
                    <a:pt x="381" y="3287"/>
                    <a:pt x="381" y="3180"/>
                  </a:cubicBezTo>
                  <a:lnTo>
                    <a:pt x="381" y="191"/>
                  </a:lnTo>
                  <a:cubicBezTo>
                    <a:pt x="381" y="84"/>
                    <a:pt x="298" y="1"/>
                    <a:pt x="1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2"/>
            <p:cNvSpPr/>
            <p:nvPr/>
          </p:nvSpPr>
          <p:spPr>
            <a:xfrm>
              <a:off x="5387301" y="2270704"/>
              <a:ext cx="199908" cy="191122"/>
            </a:xfrm>
            <a:custGeom>
              <a:avLst/>
              <a:gdLst/>
              <a:ahLst/>
              <a:cxnLst/>
              <a:rect l="l" t="t" r="r" b="b"/>
              <a:pathLst>
                <a:path w="3049" h="2915" extrusionOk="0">
                  <a:moveTo>
                    <a:pt x="2198" y="1"/>
                  </a:moveTo>
                  <a:cubicBezTo>
                    <a:pt x="1992" y="1"/>
                    <a:pt x="1760" y="68"/>
                    <a:pt x="1513" y="211"/>
                  </a:cubicBezTo>
                  <a:cubicBezTo>
                    <a:pt x="691" y="687"/>
                    <a:pt x="13" y="1842"/>
                    <a:pt x="1" y="2806"/>
                  </a:cubicBezTo>
                  <a:cubicBezTo>
                    <a:pt x="1" y="2818"/>
                    <a:pt x="1" y="2818"/>
                    <a:pt x="1" y="2830"/>
                  </a:cubicBezTo>
                  <a:cubicBezTo>
                    <a:pt x="20" y="2836"/>
                    <a:pt x="220" y="2914"/>
                    <a:pt x="531" y="2914"/>
                  </a:cubicBezTo>
                  <a:cubicBezTo>
                    <a:pt x="801" y="2914"/>
                    <a:pt x="1156" y="2855"/>
                    <a:pt x="1549" y="2639"/>
                  </a:cubicBezTo>
                  <a:cubicBezTo>
                    <a:pt x="1561" y="2628"/>
                    <a:pt x="1561" y="2628"/>
                    <a:pt x="1573" y="2628"/>
                  </a:cubicBezTo>
                  <a:cubicBezTo>
                    <a:pt x="2239" y="2247"/>
                    <a:pt x="2775" y="1485"/>
                    <a:pt x="2966" y="1199"/>
                  </a:cubicBezTo>
                  <a:cubicBezTo>
                    <a:pt x="3013" y="1115"/>
                    <a:pt x="3037" y="1080"/>
                    <a:pt x="3049" y="1080"/>
                  </a:cubicBezTo>
                  <a:cubicBezTo>
                    <a:pt x="3040" y="397"/>
                    <a:pt x="2698" y="1"/>
                    <a:pt x="21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2"/>
            <p:cNvSpPr/>
            <p:nvPr/>
          </p:nvSpPr>
          <p:spPr>
            <a:xfrm>
              <a:off x="5014958" y="2323222"/>
              <a:ext cx="922762" cy="660699"/>
            </a:xfrm>
            <a:custGeom>
              <a:avLst/>
              <a:gdLst/>
              <a:ahLst/>
              <a:cxnLst/>
              <a:rect l="l" t="t" r="r" b="b"/>
              <a:pathLst>
                <a:path w="14074" h="10077" extrusionOk="0">
                  <a:moveTo>
                    <a:pt x="13874" y="1"/>
                  </a:moveTo>
                  <a:cubicBezTo>
                    <a:pt x="13827" y="1"/>
                    <a:pt x="13773" y="17"/>
                    <a:pt x="13717" y="53"/>
                  </a:cubicBezTo>
                  <a:lnTo>
                    <a:pt x="346" y="7768"/>
                  </a:lnTo>
                  <a:cubicBezTo>
                    <a:pt x="155" y="7875"/>
                    <a:pt x="1" y="8149"/>
                    <a:pt x="1" y="8363"/>
                  </a:cubicBezTo>
                  <a:lnTo>
                    <a:pt x="1" y="9828"/>
                  </a:lnTo>
                  <a:cubicBezTo>
                    <a:pt x="9" y="9988"/>
                    <a:pt x="89" y="10076"/>
                    <a:pt x="203" y="10076"/>
                  </a:cubicBezTo>
                  <a:cubicBezTo>
                    <a:pt x="250" y="10076"/>
                    <a:pt x="302" y="10061"/>
                    <a:pt x="358" y="10030"/>
                  </a:cubicBezTo>
                  <a:lnTo>
                    <a:pt x="13729" y="2315"/>
                  </a:lnTo>
                  <a:cubicBezTo>
                    <a:pt x="13919" y="2196"/>
                    <a:pt x="14074" y="1934"/>
                    <a:pt x="14074" y="1707"/>
                  </a:cubicBezTo>
                  <a:lnTo>
                    <a:pt x="14062" y="243"/>
                  </a:lnTo>
                  <a:cubicBezTo>
                    <a:pt x="14062" y="92"/>
                    <a:pt x="13986" y="1"/>
                    <a:pt x="138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2"/>
            <p:cNvSpPr/>
            <p:nvPr/>
          </p:nvSpPr>
          <p:spPr>
            <a:xfrm>
              <a:off x="5324097" y="2037948"/>
              <a:ext cx="327956" cy="416797"/>
            </a:xfrm>
            <a:custGeom>
              <a:avLst/>
              <a:gdLst/>
              <a:ahLst/>
              <a:cxnLst/>
              <a:rect l="l" t="t" r="r" b="b"/>
              <a:pathLst>
                <a:path w="5002" h="6357" extrusionOk="0">
                  <a:moveTo>
                    <a:pt x="2859" y="1239"/>
                  </a:moveTo>
                  <a:cubicBezTo>
                    <a:pt x="3162" y="1239"/>
                    <a:pt x="3370" y="1479"/>
                    <a:pt x="3370" y="1891"/>
                  </a:cubicBezTo>
                  <a:cubicBezTo>
                    <a:pt x="3370" y="2475"/>
                    <a:pt x="2953" y="3201"/>
                    <a:pt x="2441" y="3499"/>
                  </a:cubicBezTo>
                  <a:cubicBezTo>
                    <a:pt x="2294" y="3581"/>
                    <a:pt x="2156" y="3619"/>
                    <a:pt x="2032" y="3619"/>
                  </a:cubicBezTo>
                  <a:cubicBezTo>
                    <a:pt x="1725" y="3619"/>
                    <a:pt x="1513" y="3379"/>
                    <a:pt x="1513" y="2963"/>
                  </a:cubicBezTo>
                  <a:cubicBezTo>
                    <a:pt x="1513" y="2379"/>
                    <a:pt x="1929" y="1653"/>
                    <a:pt x="2441" y="1367"/>
                  </a:cubicBezTo>
                  <a:cubicBezTo>
                    <a:pt x="2591" y="1280"/>
                    <a:pt x="2733" y="1239"/>
                    <a:pt x="2859" y="1239"/>
                  </a:cubicBezTo>
                  <a:close/>
                  <a:moveTo>
                    <a:pt x="3979" y="4676"/>
                  </a:moveTo>
                  <a:cubicBezTo>
                    <a:pt x="3964" y="4693"/>
                    <a:pt x="3950" y="4712"/>
                    <a:pt x="3941" y="4737"/>
                  </a:cubicBezTo>
                  <a:cubicBezTo>
                    <a:pt x="3958" y="4712"/>
                    <a:pt x="3970" y="4692"/>
                    <a:pt x="3979" y="4676"/>
                  </a:cubicBezTo>
                  <a:close/>
                  <a:moveTo>
                    <a:pt x="3619" y="1"/>
                  </a:moveTo>
                  <a:cubicBezTo>
                    <a:pt x="3280" y="1"/>
                    <a:pt x="2896" y="111"/>
                    <a:pt x="2489" y="344"/>
                  </a:cubicBezTo>
                  <a:cubicBezTo>
                    <a:pt x="1608" y="855"/>
                    <a:pt x="822" y="1844"/>
                    <a:pt x="382" y="2903"/>
                  </a:cubicBezTo>
                  <a:cubicBezTo>
                    <a:pt x="358" y="2975"/>
                    <a:pt x="322" y="3034"/>
                    <a:pt x="298" y="3106"/>
                  </a:cubicBezTo>
                  <a:cubicBezTo>
                    <a:pt x="262" y="3213"/>
                    <a:pt x="227" y="3320"/>
                    <a:pt x="191" y="3415"/>
                  </a:cubicBezTo>
                  <a:cubicBezTo>
                    <a:pt x="120" y="3677"/>
                    <a:pt x="60" y="3939"/>
                    <a:pt x="36" y="4201"/>
                  </a:cubicBezTo>
                  <a:cubicBezTo>
                    <a:pt x="12" y="4356"/>
                    <a:pt x="1" y="4499"/>
                    <a:pt x="1" y="4654"/>
                  </a:cubicBezTo>
                  <a:cubicBezTo>
                    <a:pt x="1" y="4701"/>
                    <a:pt x="1" y="4737"/>
                    <a:pt x="12" y="4785"/>
                  </a:cubicBezTo>
                  <a:cubicBezTo>
                    <a:pt x="12" y="4785"/>
                    <a:pt x="12" y="4796"/>
                    <a:pt x="12" y="4808"/>
                  </a:cubicBezTo>
                  <a:cubicBezTo>
                    <a:pt x="12" y="4844"/>
                    <a:pt x="12" y="4880"/>
                    <a:pt x="12" y="4927"/>
                  </a:cubicBezTo>
                  <a:cubicBezTo>
                    <a:pt x="12" y="4927"/>
                    <a:pt x="12" y="4939"/>
                    <a:pt x="24" y="4951"/>
                  </a:cubicBezTo>
                  <a:cubicBezTo>
                    <a:pt x="24" y="4987"/>
                    <a:pt x="24" y="5023"/>
                    <a:pt x="36" y="5070"/>
                  </a:cubicBezTo>
                  <a:cubicBezTo>
                    <a:pt x="36" y="5118"/>
                    <a:pt x="48" y="5154"/>
                    <a:pt x="60" y="5189"/>
                  </a:cubicBezTo>
                  <a:cubicBezTo>
                    <a:pt x="60" y="5237"/>
                    <a:pt x="72" y="5273"/>
                    <a:pt x="84" y="5308"/>
                  </a:cubicBezTo>
                  <a:cubicBezTo>
                    <a:pt x="84" y="5320"/>
                    <a:pt x="84" y="5320"/>
                    <a:pt x="84" y="5332"/>
                  </a:cubicBezTo>
                  <a:cubicBezTo>
                    <a:pt x="96" y="5368"/>
                    <a:pt x="108" y="5404"/>
                    <a:pt x="120" y="5427"/>
                  </a:cubicBezTo>
                  <a:cubicBezTo>
                    <a:pt x="120" y="5439"/>
                    <a:pt x="120" y="5439"/>
                    <a:pt x="120" y="5451"/>
                  </a:cubicBezTo>
                  <a:cubicBezTo>
                    <a:pt x="131" y="5487"/>
                    <a:pt x="143" y="5511"/>
                    <a:pt x="155" y="5547"/>
                  </a:cubicBezTo>
                  <a:cubicBezTo>
                    <a:pt x="167" y="5582"/>
                    <a:pt x="191" y="5618"/>
                    <a:pt x="203" y="5642"/>
                  </a:cubicBezTo>
                  <a:cubicBezTo>
                    <a:pt x="215" y="5689"/>
                    <a:pt x="239" y="5713"/>
                    <a:pt x="251" y="5749"/>
                  </a:cubicBezTo>
                  <a:cubicBezTo>
                    <a:pt x="251" y="5749"/>
                    <a:pt x="251" y="5749"/>
                    <a:pt x="262" y="5761"/>
                  </a:cubicBezTo>
                  <a:cubicBezTo>
                    <a:pt x="274" y="5785"/>
                    <a:pt x="286" y="5808"/>
                    <a:pt x="310" y="5844"/>
                  </a:cubicBezTo>
                  <a:cubicBezTo>
                    <a:pt x="310" y="5844"/>
                    <a:pt x="310" y="5844"/>
                    <a:pt x="310" y="5856"/>
                  </a:cubicBezTo>
                  <a:cubicBezTo>
                    <a:pt x="334" y="5880"/>
                    <a:pt x="346" y="5904"/>
                    <a:pt x="370" y="5928"/>
                  </a:cubicBezTo>
                  <a:cubicBezTo>
                    <a:pt x="393" y="5951"/>
                    <a:pt x="405" y="5975"/>
                    <a:pt x="429" y="5999"/>
                  </a:cubicBezTo>
                  <a:cubicBezTo>
                    <a:pt x="429" y="6011"/>
                    <a:pt x="441" y="6011"/>
                    <a:pt x="441" y="6011"/>
                  </a:cubicBezTo>
                  <a:cubicBezTo>
                    <a:pt x="453" y="6035"/>
                    <a:pt x="477" y="6058"/>
                    <a:pt x="501" y="6070"/>
                  </a:cubicBezTo>
                  <a:cubicBezTo>
                    <a:pt x="501" y="6082"/>
                    <a:pt x="512" y="6082"/>
                    <a:pt x="512" y="6082"/>
                  </a:cubicBezTo>
                  <a:cubicBezTo>
                    <a:pt x="536" y="6106"/>
                    <a:pt x="548" y="6130"/>
                    <a:pt x="572" y="6142"/>
                  </a:cubicBezTo>
                  <a:cubicBezTo>
                    <a:pt x="584" y="6142"/>
                    <a:pt x="584" y="6154"/>
                    <a:pt x="584" y="6154"/>
                  </a:cubicBezTo>
                  <a:cubicBezTo>
                    <a:pt x="608" y="6166"/>
                    <a:pt x="632" y="6189"/>
                    <a:pt x="655" y="6201"/>
                  </a:cubicBezTo>
                  <a:cubicBezTo>
                    <a:pt x="679" y="6225"/>
                    <a:pt x="703" y="6237"/>
                    <a:pt x="739" y="6249"/>
                  </a:cubicBezTo>
                  <a:cubicBezTo>
                    <a:pt x="739" y="6261"/>
                    <a:pt x="739" y="6261"/>
                    <a:pt x="751" y="6261"/>
                  </a:cubicBezTo>
                  <a:cubicBezTo>
                    <a:pt x="774" y="6273"/>
                    <a:pt x="798" y="6285"/>
                    <a:pt x="822" y="6297"/>
                  </a:cubicBezTo>
                  <a:lnTo>
                    <a:pt x="834" y="6309"/>
                  </a:lnTo>
                  <a:cubicBezTo>
                    <a:pt x="858" y="6320"/>
                    <a:pt x="893" y="6332"/>
                    <a:pt x="917" y="6344"/>
                  </a:cubicBezTo>
                  <a:cubicBezTo>
                    <a:pt x="941" y="6344"/>
                    <a:pt x="953" y="6356"/>
                    <a:pt x="965" y="6356"/>
                  </a:cubicBezTo>
                  <a:cubicBezTo>
                    <a:pt x="977" y="5392"/>
                    <a:pt x="1655" y="4237"/>
                    <a:pt x="2477" y="3761"/>
                  </a:cubicBezTo>
                  <a:cubicBezTo>
                    <a:pt x="2724" y="3618"/>
                    <a:pt x="2956" y="3551"/>
                    <a:pt x="3162" y="3551"/>
                  </a:cubicBezTo>
                  <a:cubicBezTo>
                    <a:pt x="3662" y="3551"/>
                    <a:pt x="4004" y="3947"/>
                    <a:pt x="4013" y="4630"/>
                  </a:cubicBezTo>
                  <a:cubicBezTo>
                    <a:pt x="4005" y="4630"/>
                    <a:pt x="3997" y="4645"/>
                    <a:pt x="3979" y="4676"/>
                  </a:cubicBezTo>
                  <a:lnTo>
                    <a:pt x="3979" y="4676"/>
                  </a:lnTo>
                  <a:cubicBezTo>
                    <a:pt x="3986" y="4668"/>
                    <a:pt x="3994" y="4661"/>
                    <a:pt x="4001" y="4654"/>
                  </a:cubicBezTo>
                  <a:cubicBezTo>
                    <a:pt x="4037" y="4594"/>
                    <a:pt x="4061" y="4558"/>
                    <a:pt x="4084" y="4523"/>
                  </a:cubicBezTo>
                  <a:cubicBezTo>
                    <a:pt x="4096" y="4511"/>
                    <a:pt x="4096" y="4511"/>
                    <a:pt x="4096" y="4499"/>
                  </a:cubicBezTo>
                  <a:cubicBezTo>
                    <a:pt x="4132" y="4463"/>
                    <a:pt x="4156" y="4415"/>
                    <a:pt x="4180" y="4380"/>
                  </a:cubicBezTo>
                  <a:cubicBezTo>
                    <a:pt x="4180" y="4368"/>
                    <a:pt x="4192" y="4356"/>
                    <a:pt x="4192" y="4344"/>
                  </a:cubicBezTo>
                  <a:cubicBezTo>
                    <a:pt x="4215" y="4308"/>
                    <a:pt x="4251" y="4261"/>
                    <a:pt x="4275" y="4225"/>
                  </a:cubicBezTo>
                  <a:cubicBezTo>
                    <a:pt x="4299" y="4177"/>
                    <a:pt x="4322" y="4130"/>
                    <a:pt x="4346" y="4082"/>
                  </a:cubicBezTo>
                  <a:cubicBezTo>
                    <a:pt x="4346" y="4082"/>
                    <a:pt x="4358" y="4070"/>
                    <a:pt x="4358" y="4058"/>
                  </a:cubicBezTo>
                  <a:cubicBezTo>
                    <a:pt x="4382" y="4023"/>
                    <a:pt x="4406" y="3975"/>
                    <a:pt x="4430" y="3927"/>
                  </a:cubicBezTo>
                  <a:cubicBezTo>
                    <a:pt x="4430" y="3927"/>
                    <a:pt x="4442" y="3915"/>
                    <a:pt x="4442" y="3903"/>
                  </a:cubicBezTo>
                  <a:cubicBezTo>
                    <a:pt x="4465" y="3868"/>
                    <a:pt x="4477" y="3820"/>
                    <a:pt x="4501" y="3784"/>
                  </a:cubicBezTo>
                  <a:cubicBezTo>
                    <a:pt x="4525" y="3725"/>
                    <a:pt x="4549" y="3677"/>
                    <a:pt x="4573" y="3630"/>
                  </a:cubicBezTo>
                  <a:cubicBezTo>
                    <a:pt x="4573" y="3618"/>
                    <a:pt x="4573" y="3618"/>
                    <a:pt x="4584" y="3606"/>
                  </a:cubicBezTo>
                  <a:cubicBezTo>
                    <a:pt x="4596" y="3558"/>
                    <a:pt x="4620" y="3511"/>
                    <a:pt x="4644" y="3475"/>
                  </a:cubicBezTo>
                  <a:cubicBezTo>
                    <a:pt x="4656" y="3415"/>
                    <a:pt x="4680" y="3368"/>
                    <a:pt x="4692" y="3320"/>
                  </a:cubicBezTo>
                  <a:cubicBezTo>
                    <a:pt x="4692" y="3320"/>
                    <a:pt x="4703" y="3308"/>
                    <a:pt x="4703" y="3308"/>
                  </a:cubicBezTo>
                  <a:cubicBezTo>
                    <a:pt x="4715" y="3261"/>
                    <a:pt x="4739" y="3213"/>
                    <a:pt x="4751" y="3165"/>
                  </a:cubicBezTo>
                  <a:cubicBezTo>
                    <a:pt x="4751" y="3153"/>
                    <a:pt x="4751" y="3153"/>
                    <a:pt x="4763" y="3141"/>
                  </a:cubicBezTo>
                  <a:cubicBezTo>
                    <a:pt x="4787" y="3046"/>
                    <a:pt x="4823" y="2951"/>
                    <a:pt x="4846" y="2856"/>
                  </a:cubicBezTo>
                  <a:cubicBezTo>
                    <a:pt x="4846" y="2844"/>
                    <a:pt x="4846" y="2844"/>
                    <a:pt x="4846" y="2832"/>
                  </a:cubicBezTo>
                  <a:cubicBezTo>
                    <a:pt x="4858" y="2784"/>
                    <a:pt x="4870" y="2737"/>
                    <a:pt x="4882" y="2689"/>
                  </a:cubicBezTo>
                  <a:cubicBezTo>
                    <a:pt x="4882" y="2689"/>
                    <a:pt x="4894" y="2677"/>
                    <a:pt x="4894" y="2665"/>
                  </a:cubicBezTo>
                  <a:cubicBezTo>
                    <a:pt x="4906" y="2630"/>
                    <a:pt x="4906" y="2582"/>
                    <a:pt x="4918" y="2546"/>
                  </a:cubicBezTo>
                  <a:cubicBezTo>
                    <a:pt x="4930" y="2487"/>
                    <a:pt x="4942" y="2439"/>
                    <a:pt x="4942" y="2391"/>
                  </a:cubicBezTo>
                  <a:cubicBezTo>
                    <a:pt x="4942" y="2379"/>
                    <a:pt x="4954" y="2368"/>
                    <a:pt x="4954" y="2356"/>
                  </a:cubicBezTo>
                  <a:cubicBezTo>
                    <a:pt x="4954" y="2320"/>
                    <a:pt x="4965" y="2272"/>
                    <a:pt x="4965" y="2225"/>
                  </a:cubicBezTo>
                  <a:cubicBezTo>
                    <a:pt x="4977" y="2165"/>
                    <a:pt x="4977" y="2129"/>
                    <a:pt x="4989" y="2082"/>
                  </a:cubicBezTo>
                  <a:cubicBezTo>
                    <a:pt x="4989" y="2082"/>
                    <a:pt x="4989" y="2070"/>
                    <a:pt x="4989" y="2058"/>
                  </a:cubicBezTo>
                  <a:cubicBezTo>
                    <a:pt x="4989" y="2022"/>
                    <a:pt x="4989" y="1975"/>
                    <a:pt x="4989" y="1927"/>
                  </a:cubicBezTo>
                  <a:cubicBezTo>
                    <a:pt x="4989" y="1915"/>
                    <a:pt x="4989" y="1915"/>
                    <a:pt x="4989" y="1903"/>
                  </a:cubicBezTo>
                  <a:cubicBezTo>
                    <a:pt x="5001" y="1856"/>
                    <a:pt x="5001" y="1808"/>
                    <a:pt x="5001" y="1772"/>
                  </a:cubicBezTo>
                  <a:cubicBezTo>
                    <a:pt x="5001" y="1617"/>
                    <a:pt x="4989" y="1475"/>
                    <a:pt x="4965" y="1344"/>
                  </a:cubicBezTo>
                  <a:cubicBezTo>
                    <a:pt x="4930" y="1129"/>
                    <a:pt x="4882" y="939"/>
                    <a:pt x="4799" y="760"/>
                  </a:cubicBezTo>
                  <a:cubicBezTo>
                    <a:pt x="4787" y="736"/>
                    <a:pt x="4763" y="701"/>
                    <a:pt x="4751" y="665"/>
                  </a:cubicBezTo>
                  <a:cubicBezTo>
                    <a:pt x="4511" y="234"/>
                    <a:pt x="4112" y="1"/>
                    <a:pt x="36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2"/>
            <p:cNvSpPr/>
            <p:nvPr/>
          </p:nvSpPr>
          <p:spPr>
            <a:xfrm>
              <a:off x="5423231" y="2119183"/>
              <a:ext cx="121820" cy="156110"/>
            </a:xfrm>
            <a:custGeom>
              <a:avLst/>
              <a:gdLst/>
              <a:ahLst/>
              <a:cxnLst/>
              <a:rect l="l" t="t" r="r" b="b"/>
              <a:pathLst>
                <a:path w="1858" h="2381" extrusionOk="0">
                  <a:moveTo>
                    <a:pt x="1347" y="0"/>
                  </a:moveTo>
                  <a:cubicBezTo>
                    <a:pt x="1221" y="0"/>
                    <a:pt x="1079" y="41"/>
                    <a:pt x="929" y="128"/>
                  </a:cubicBezTo>
                  <a:cubicBezTo>
                    <a:pt x="417" y="414"/>
                    <a:pt x="1" y="1140"/>
                    <a:pt x="1" y="1724"/>
                  </a:cubicBezTo>
                  <a:cubicBezTo>
                    <a:pt x="1" y="2140"/>
                    <a:pt x="213" y="2380"/>
                    <a:pt x="520" y="2380"/>
                  </a:cubicBezTo>
                  <a:cubicBezTo>
                    <a:pt x="644" y="2380"/>
                    <a:pt x="782" y="2342"/>
                    <a:pt x="929" y="2260"/>
                  </a:cubicBezTo>
                  <a:cubicBezTo>
                    <a:pt x="1441" y="1962"/>
                    <a:pt x="1858" y="1236"/>
                    <a:pt x="1858" y="652"/>
                  </a:cubicBezTo>
                  <a:cubicBezTo>
                    <a:pt x="1858" y="240"/>
                    <a:pt x="1650" y="0"/>
                    <a:pt x="1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2"/>
            <p:cNvSpPr/>
            <p:nvPr/>
          </p:nvSpPr>
          <p:spPr>
            <a:xfrm>
              <a:off x="5015744" y="2532047"/>
              <a:ext cx="922762" cy="660305"/>
            </a:xfrm>
            <a:custGeom>
              <a:avLst/>
              <a:gdLst/>
              <a:ahLst/>
              <a:cxnLst/>
              <a:rect l="l" t="t" r="r" b="b"/>
              <a:pathLst>
                <a:path w="14074" h="10071" extrusionOk="0">
                  <a:moveTo>
                    <a:pt x="13871" y="0"/>
                  </a:moveTo>
                  <a:cubicBezTo>
                    <a:pt x="13825" y="0"/>
                    <a:pt x="13772" y="15"/>
                    <a:pt x="13717" y="46"/>
                  </a:cubicBezTo>
                  <a:lnTo>
                    <a:pt x="346" y="7762"/>
                  </a:lnTo>
                  <a:cubicBezTo>
                    <a:pt x="155" y="7869"/>
                    <a:pt x="1" y="8143"/>
                    <a:pt x="1" y="8369"/>
                  </a:cubicBezTo>
                  <a:lnTo>
                    <a:pt x="1" y="9822"/>
                  </a:lnTo>
                  <a:cubicBezTo>
                    <a:pt x="1" y="9982"/>
                    <a:pt x="78" y="10070"/>
                    <a:pt x="195" y="10070"/>
                  </a:cubicBezTo>
                  <a:cubicBezTo>
                    <a:pt x="244" y="10070"/>
                    <a:pt x="299" y="10055"/>
                    <a:pt x="358" y="10024"/>
                  </a:cubicBezTo>
                  <a:lnTo>
                    <a:pt x="13717" y="2309"/>
                  </a:lnTo>
                  <a:cubicBezTo>
                    <a:pt x="13919" y="2190"/>
                    <a:pt x="14074" y="1928"/>
                    <a:pt x="14074" y="1701"/>
                  </a:cubicBezTo>
                  <a:lnTo>
                    <a:pt x="14062" y="249"/>
                  </a:lnTo>
                  <a:cubicBezTo>
                    <a:pt x="14062" y="89"/>
                    <a:pt x="13984" y="0"/>
                    <a:pt x="138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2"/>
            <p:cNvSpPr/>
            <p:nvPr/>
          </p:nvSpPr>
          <p:spPr>
            <a:xfrm>
              <a:off x="5587144" y="4335216"/>
              <a:ext cx="644897" cy="383359"/>
            </a:xfrm>
            <a:custGeom>
              <a:avLst/>
              <a:gdLst/>
              <a:ahLst/>
              <a:cxnLst/>
              <a:rect l="l" t="t" r="r" b="b"/>
              <a:pathLst>
                <a:path w="9836" h="5847" extrusionOk="0">
                  <a:moveTo>
                    <a:pt x="4918" y="0"/>
                  </a:moveTo>
                  <a:cubicBezTo>
                    <a:pt x="2204" y="0"/>
                    <a:pt x="1" y="1310"/>
                    <a:pt x="1" y="2929"/>
                  </a:cubicBezTo>
                  <a:cubicBezTo>
                    <a:pt x="1" y="4537"/>
                    <a:pt x="2204" y="5846"/>
                    <a:pt x="4918" y="5846"/>
                  </a:cubicBezTo>
                  <a:cubicBezTo>
                    <a:pt x="7633" y="5846"/>
                    <a:pt x="9835" y="4537"/>
                    <a:pt x="9835" y="2929"/>
                  </a:cubicBezTo>
                  <a:cubicBezTo>
                    <a:pt x="9835" y="1310"/>
                    <a:pt x="7633" y="0"/>
                    <a:pt x="49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2"/>
            <p:cNvSpPr/>
            <p:nvPr/>
          </p:nvSpPr>
          <p:spPr>
            <a:xfrm>
              <a:off x="5946243" y="3965364"/>
              <a:ext cx="126540" cy="563531"/>
            </a:xfrm>
            <a:custGeom>
              <a:avLst/>
              <a:gdLst/>
              <a:ahLst/>
              <a:cxnLst/>
              <a:rect l="l" t="t" r="r" b="b"/>
              <a:pathLst>
                <a:path w="1930" h="8595" extrusionOk="0">
                  <a:moveTo>
                    <a:pt x="551" y="0"/>
                  </a:moveTo>
                  <a:cubicBezTo>
                    <a:pt x="182" y="0"/>
                    <a:pt x="1" y="164"/>
                    <a:pt x="1" y="164"/>
                  </a:cubicBezTo>
                  <a:cubicBezTo>
                    <a:pt x="1" y="164"/>
                    <a:pt x="191" y="3141"/>
                    <a:pt x="251" y="3796"/>
                  </a:cubicBezTo>
                  <a:cubicBezTo>
                    <a:pt x="310" y="4463"/>
                    <a:pt x="584" y="8558"/>
                    <a:pt x="584" y="8558"/>
                  </a:cubicBezTo>
                  <a:cubicBezTo>
                    <a:pt x="636" y="8584"/>
                    <a:pt x="687" y="8594"/>
                    <a:pt x="734" y="8594"/>
                  </a:cubicBezTo>
                  <a:cubicBezTo>
                    <a:pt x="880" y="8594"/>
                    <a:pt x="989" y="8499"/>
                    <a:pt x="989" y="8499"/>
                  </a:cubicBezTo>
                  <a:cubicBezTo>
                    <a:pt x="989" y="8499"/>
                    <a:pt x="1156" y="7070"/>
                    <a:pt x="1215" y="6415"/>
                  </a:cubicBezTo>
                  <a:cubicBezTo>
                    <a:pt x="1275" y="5748"/>
                    <a:pt x="1322" y="3832"/>
                    <a:pt x="1322" y="3832"/>
                  </a:cubicBezTo>
                  <a:cubicBezTo>
                    <a:pt x="1596" y="2677"/>
                    <a:pt x="1930" y="581"/>
                    <a:pt x="1930" y="581"/>
                  </a:cubicBezTo>
                  <a:cubicBezTo>
                    <a:pt x="1328" y="123"/>
                    <a:pt x="869" y="0"/>
                    <a:pt x="551" y="0"/>
                  </a:cubicBezTo>
                  <a:close/>
                </a:path>
              </a:pathLst>
            </a:custGeom>
            <a:solidFill>
              <a:srgbClr val="F5B6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2"/>
            <p:cNvSpPr/>
            <p:nvPr/>
          </p:nvSpPr>
          <p:spPr>
            <a:xfrm>
              <a:off x="5822129" y="3912125"/>
              <a:ext cx="115591" cy="562876"/>
            </a:xfrm>
            <a:custGeom>
              <a:avLst/>
              <a:gdLst/>
              <a:ahLst/>
              <a:cxnLst/>
              <a:rect l="l" t="t" r="r" b="b"/>
              <a:pathLst>
                <a:path w="1763" h="8585" extrusionOk="0">
                  <a:moveTo>
                    <a:pt x="477" y="1"/>
                  </a:moveTo>
                  <a:cubicBezTo>
                    <a:pt x="139" y="1"/>
                    <a:pt x="1" y="179"/>
                    <a:pt x="1" y="179"/>
                  </a:cubicBezTo>
                  <a:cubicBezTo>
                    <a:pt x="1" y="179"/>
                    <a:pt x="25" y="3131"/>
                    <a:pt x="84" y="3786"/>
                  </a:cubicBezTo>
                  <a:cubicBezTo>
                    <a:pt x="132" y="4453"/>
                    <a:pt x="417" y="8549"/>
                    <a:pt x="417" y="8549"/>
                  </a:cubicBezTo>
                  <a:cubicBezTo>
                    <a:pt x="470" y="8575"/>
                    <a:pt x="520" y="8585"/>
                    <a:pt x="567" y="8585"/>
                  </a:cubicBezTo>
                  <a:cubicBezTo>
                    <a:pt x="713" y="8585"/>
                    <a:pt x="822" y="8489"/>
                    <a:pt x="822" y="8489"/>
                  </a:cubicBezTo>
                  <a:cubicBezTo>
                    <a:pt x="822" y="8489"/>
                    <a:pt x="989" y="7060"/>
                    <a:pt x="1048" y="6406"/>
                  </a:cubicBezTo>
                  <a:cubicBezTo>
                    <a:pt x="1096" y="5739"/>
                    <a:pt x="1156" y="3810"/>
                    <a:pt x="1156" y="3810"/>
                  </a:cubicBezTo>
                  <a:cubicBezTo>
                    <a:pt x="1429" y="2655"/>
                    <a:pt x="1763" y="572"/>
                    <a:pt x="1763" y="572"/>
                  </a:cubicBezTo>
                  <a:cubicBezTo>
                    <a:pt x="1174" y="123"/>
                    <a:pt x="757" y="1"/>
                    <a:pt x="477" y="1"/>
                  </a:cubicBezTo>
                  <a:close/>
                </a:path>
              </a:pathLst>
            </a:custGeom>
            <a:solidFill>
              <a:srgbClr val="F5B6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2"/>
            <p:cNvSpPr/>
            <p:nvPr/>
          </p:nvSpPr>
          <p:spPr>
            <a:xfrm>
              <a:off x="5816687" y="3772603"/>
              <a:ext cx="280290" cy="389718"/>
            </a:xfrm>
            <a:custGeom>
              <a:avLst/>
              <a:gdLst/>
              <a:ahLst/>
              <a:cxnLst/>
              <a:rect l="l" t="t" r="r" b="b"/>
              <a:pathLst>
                <a:path w="4275" h="5944" extrusionOk="0">
                  <a:moveTo>
                    <a:pt x="953" y="0"/>
                  </a:moveTo>
                  <a:cubicBezTo>
                    <a:pt x="609" y="0"/>
                    <a:pt x="347" y="92"/>
                    <a:pt x="274" y="342"/>
                  </a:cubicBezTo>
                  <a:cubicBezTo>
                    <a:pt x="0" y="1271"/>
                    <a:pt x="60" y="4902"/>
                    <a:pt x="60" y="4902"/>
                  </a:cubicBezTo>
                  <a:cubicBezTo>
                    <a:pt x="60" y="4902"/>
                    <a:pt x="84" y="5140"/>
                    <a:pt x="1298" y="5617"/>
                  </a:cubicBezTo>
                  <a:cubicBezTo>
                    <a:pt x="1998" y="5887"/>
                    <a:pt x="2638" y="5943"/>
                    <a:pt x="3050" y="5943"/>
                  </a:cubicBezTo>
                  <a:cubicBezTo>
                    <a:pt x="3346" y="5943"/>
                    <a:pt x="3525" y="5914"/>
                    <a:pt x="3525" y="5914"/>
                  </a:cubicBezTo>
                  <a:cubicBezTo>
                    <a:pt x="3525" y="5914"/>
                    <a:pt x="3798" y="4855"/>
                    <a:pt x="3822" y="4438"/>
                  </a:cubicBezTo>
                  <a:cubicBezTo>
                    <a:pt x="4275" y="1545"/>
                    <a:pt x="3489" y="699"/>
                    <a:pt x="3489" y="699"/>
                  </a:cubicBezTo>
                  <a:cubicBezTo>
                    <a:pt x="3489" y="699"/>
                    <a:pt x="1904" y="0"/>
                    <a:pt x="9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2"/>
            <p:cNvSpPr/>
            <p:nvPr/>
          </p:nvSpPr>
          <p:spPr>
            <a:xfrm>
              <a:off x="5789346" y="4460118"/>
              <a:ext cx="92971" cy="70155"/>
            </a:xfrm>
            <a:custGeom>
              <a:avLst/>
              <a:gdLst/>
              <a:ahLst/>
              <a:cxnLst/>
              <a:rect l="l" t="t" r="r" b="b"/>
              <a:pathLst>
                <a:path w="1418" h="1070" extrusionOk="0">
                  <a:moveTo>
                    <a:pt x="894" y="0"/>
                  </a:moveTo>
                  <a:cubicBezTo>
                    <a:pt x="894" y="0"/>
                    <a:pt x="929" y="203"/>
                    <a:pt x="703" y="369"/>
                  </a:cubicBezTo>
                  <a:cubicBezTo>
                    <a:pt x="489" y="536"/>
                    <a:pt x="72" y="834"/>
                    <a:pt x="1" y="1012"/>
                  </a:cubicBezTo>
                  <a:cubicBezTo>
                    <a:pt x="1" y="1053"/>
                    <a:pt x="43" y="1070"/>
                    <a:pt x="110" y="1070"/>
                  </a:cubicBezTo>
                  <a:cubicBezTo>
                    <a:pt x="277" y="1070"/>
                    <a:pt x="593" y="966"/>
                    <a:pt x="763" y="881"/>
                  </a:cubicBezTo>
                  <a:cubicBezTo>
                    <a:pt x="989" y="750"/>
                    <a:pt x="1215" y="465"/>
                    <a:pt x="1215" y="465"/>
                  </a:cubicBezTo>
                  <a:lnTo>
                    <a:pt x="1215" y="465"/>
                  </a:lnTo>
                  <a:lnTo>
                    <a:pt x="1203" y="584"/>
                  </a:lnTo>
                  <a:cubicBezTo>
                    <a:pt x="1203" y="584"/>
                    <a:pt x="1287" y="584"/>
                    <a:pt x="1358" y="524"/>
                  </a:cubicBezTo>
                  <a:cubicBezTo>
                    <a:pt x="1417" y="453"/>
                    <a:pt x="1334" y="24"/>
                    <a:pt x="1334" y="24"/>
                  </a:cubicBezTo>
                  <a:lnTo>
                    <a:pt x="8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2"/>
            <p:cNvSpPr/>
            <p:nvPr/>
          </p:nvSpPr>
          <p:spPr>
            <a:xfrm>
              <a:off x="5925197" y="4521749"/>
              <a:ext cx="92971" cy="70614"/>
            </a:xfrm>
            <a:custGeom>
              <a:avLst/>
              <a:gdLst/>
              <a:ahLst/>
              <a:cxnLst/>
              <a:rect l="l" t="t" r="r" b="b"/>
              <a:pathLst>
                <a:path w="1418" h="1077" extrusionOk="0">
                  <a:moveTo>
                    <a:pt x="893" y="1"/>
                  </a:moveTo>
                  <a:lnTo>
                    <a:pt x="893" y="1"/>
                  </a:lnTo>
                  <a:cubicBezTo>
                    <a:pt x="893" y="1"/>
                    <a:pt x="917" y="215"/>
                    <a:pt x="703" y="382"/>
                  </a:cubicBezTo>
                  <a:cubicBezTo>
                    <a:pt x="477" y="537"/>
                    <a:pt x="60" y="846"/>
                    <a:pt x="0" y="1025"/>
                  </a:cubicBezTo>
                  <a:cubicBezTo>
                    <a:pt x="0" y="1061"/>
                    <a:pt x="40" y="1077"/>
                    <a:pt x="104" y="1077"/>
                  </a:cubicBezTo>
                  <a:cubicBezTo>
                    <a:pt x="266" y="1077"/>
                    <a:pt x="579" y="976"/>
                    <a:pt x="750" y="882"/>
                  </a:cubicBezTo>
                  <a:cubicBezTo>
                    <a:pt x="988" y="763"/>
                    <a:pt x="1203" y="477"/>
                    <a:pt x="1203" y="477"/>
                  </a:cubicBezTo>
                  <a:lnTo>
                    <a:pt x="1203" y="477"/>
                  </a:lnTo>
                  <a:lnTo>
                    <a:pt x="1191" y="596"/>
                  </a:lnTo>
                  <a:cubicBezTo>
                    <a:pt x="1191" y="596"/>
                    <a:pt x="1274" y="596"/>
                    <a:pt x="1346" y="525"/>
                  </a:cubicBezTo>
                  <a:cubicBezTo>
                    <a:pt x="1417" y="453"/>
                    <a:pt x="1334" y="37"/>
                    <a:pt x="1334" y="37"/>
                  </a:cubicBezTo>
                  <a:lnTo>
                    <a:pt x="8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2"/>
            <p:cNvSpPr/>
            <p:nvPr/>
          </p:nvSpPr>
          <p:spPr>
            <a:xfrm>
              <a:off x="5508334" y="3459989"/>
              <a:ext cx="417059" cy="259375"/>
            </a:xfrm>
            <a:custGeom>
              <a:avLst/>
              <a:gdLst/>
              <a:ahLst/>
              <a:cxnLst/>
              <a:rect l="l" t="t" r="r" b="b"/>
              <a:pathLst>
                <a:path w="6361" h="3956" extrusionOk="0">
                  <a:moveTo>
                    <a:pt x="5267" y="1"/>
                  </a:moveTo>
                  <a:cubicBezTo>
                    <a:pt x="5254" y="1"/>
                    <a:pt x="5241" y="1"/>
                    <a:pt x="5227" y="2"/>
                  </a:cubicBezTo>
                  <a:cubicBezTo>
                    <a:pt x="5227" y="2"/>
                    <a:pt x="4513" y="110"/>
                    <a:pt x="4049" y="1669"/>
                  </a:cubicBezTo>
                  <a:cubicBezTo>
                    <a:pt x="3775" y="2693"/>
                    <a:pt x="3370" y="2777"/>
                    <a:pt x="2906" y="2872"/>
                  </a:cubicBezTo>
                  <a:cubicBezTo>
                    <a:pt x="2751" y="2904"/>
                    <a:pt x="2432" y="2914"/>
                    <a:pt x="2070" y="2914"/>
                  </a:cubicBezTo>
                  <a:cubicBezTo>
                    <a:pt x="1346" y="2914"/>
                    <a:pt x="449" y="2872"/>
                    <a:pt x="346" y="2872"/>
                  </a:cubicBezTo>
                  <a:cubicBezTo>
                    <a:pt x="191" y="2872"/>
                    <a:pt x="0" y="3217"/>
                    <a:pt x="215" y="3467"/>
                  </a:cubicBezTo>
                  <a:cubicBezTo>
                    <a:pt x="441" y="3705"/>
                    <a:pt x="3132" y="3955"/>
                    <a:pt x="3656" y="3955"/>
                  </a:cubicBezTo>
                  <a:cubicBezTo>
                    <a:pt x="4179" y="3955"/>
                    <a:pt x="5382" y="2967"/>
                    <a:pt x="5882" y="2169"/>
                  </a:cubicBezTo>
                  <a:cubicBezTo>
                    <a:pt x="6360" y="1376"/>
                    <a:pt x="5902" y="1"/>
                    <a:pt x="5267" y="1"/>
                  </a:cubicBezTo>
                  <a:close/>
                </a:path>
              </a:pathLst>
            </a:custGeom>
            <a:solidFill>
              <a:srgbClr val="3789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2"/>
            <p:cNvSpPr/>
            <p:nvPr/>
          </p:nvSpPr>
          <p:spPr>
            <a:xfrm>
              <a:off x="5826849" y="3176616"/>
              <a:ext cx="504326" cy="600116"/>
            </a:xfrm>
            <a:custGeom>
              <a:avLst/>
              <a:gdLst/>
              <a:ahLst/>
              <a:cxnLst/>
              <a:rect l="l" t="t" r="r" b="b"/>
              <a:pathLst>
                <a:path w="7692" h="9153" extrusionOk="0">
                  <a:moveTo>
                    <a:pt x="1779" y="1"/>
                  </a:moveTo>
                  <a:cubicBezTo>
                    <a:pt x="1373" y="1"/>
                    <a:pt x="998" y="128"/>
                    <a:pt x="715" y="455"/>
                  </a:cubicBezTo>
                  <a:cubicBezTo>
                    <a:pt x="715" y="455"/>
                    <a:pt x="0" y="1372"/>
                    <a:pt x="155" y="2384"/>
                  </a:cubicBezTo>
                  <a:cubicBezTo>
                    <a:pt x="310" y="3408"/>
                    <a:pt x="1203" y="3360"/>
                    <a:pt x="1357" y="3920"/>
                  </a:cubicBezTo>
                  <a:cubicBezTo>
                    <a:pt x="1512" y="4479"/>
                    <a:pt x="929" y="5277"/>
                    <a:pt x="1738" y="5801"/>
                  </a:cubicBezTo>
                  <a:cubicBezTo>
                    <a:pt x="2536" y="6337"/>
                    <a:pt x="2905" y="6206"/>
                    <a:pt x="3120" y="7325"/>
                  </a:cubicBezTo>
                  <a:cubicBezTo>
                    <a:pt x="3346" y="8432"/>
                    <a:pt x="4120" y="9027"/>
                    <a:pt x="5441" y="9146"/>
                  </a:cubicBezTo>
                  <a:cubicBezTo>
                    <a:pt x="5488" y="9151"/>
                    <a:pt x="5535" y="9153"/>
                    <a:pt x="5581" y="9153"/>
                  </a:cubicBezTo>
                  <a:cubicBezTo>
                    <a:pt x="6839" y="9153"/>
                    <a:pt x="7691" y="7617"/>
                    <a:pt x="7358" y="6491"/>
                  </a:cubicBezTo>
                  <a:cubicBezTo>
                    <a:pt x="7025" y="5313"/>
                    <a:pt x="5846" y="5682"/>
                    <a:pt x="5596" y="4717"/>
                  </a:cubicBezTo>
                  <a:cubicBezTo>
                    <a:pt x="5346" y="3765"/>
                    <a:pt x="5441" y="3003"/>
                    <a:pt x="4608" y="2634"/>
                  </a:cubicBezTo>
                  <a:cubicBezTo>
                    <a:pt x="3774" y="2265"/>
                    <a:pt x="4084" y="860"/>
                    <a:pt x="3251" y="419"/>
                  </a:cubicBezTo>
                  <a:cubicBezTo>
                    <a:pt x="2785" y="180"/>
                    <a:pt x="2261" y="1"/>
                    <a:pt x="1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2"/>
            <p:cNvSpPr/>
            <p:nvPr/>
          </p:nvSpPr>
          <p:spPr>
            <a:xfrm>
              <a:off x="5808098" y="3439204"/>
              <a:ext cx="320875" cy="463872"/>
            </a:xfrm>
            <a:custGeom>
              <a:avLst/>
              <a:gdLst/>
              <a:ahLst/>
              <a:cxnLst/>
              <a:rect l="l" t="t" r="r" b="b"/>
              <a:pathLst>
                <a:path w="4894" h="7075" extrusionOk="0">
                  <a:moveTo>
                    <a:pt x="2460" y="0"/>
                  </a:moveTo>
                  <a:cubicBezTo>
                    <a:pt x="1253" y="0"/>
                    <a:pt x="810" y="296"/>
                    <a:pt x="810" y="296"/>
                  </a:cubicBezTo>
                  <a:cubicBezTo>
                    <a:pt x="810" y="296"/>
                    <a:pt x="298" y="450"/>
                    <a:pt x="250" y="605"/>
                  </a:cubicBezTo>
                  <a:cubicBezTo>
                    <a:pt x="60" y="1319"/>
                    <a:pt x="0" y="2391"/>
                    <a:pt x="48" y="2820"/>
                  </a:cubicBezTo>
                  <a:cubicBezTo>
                    <a:pt x="108" y="3248"/>
                    <a:pt x="358" y="4534"/>
                    <a:pt x="322" y="5487"/>
                  </a:cubicBezTo>
                  <a:cubicBezTo>
                    <a:pt x="298" y="6427"/>
                    <a:pt x="1048" y="6844"/>
                    <a:pt x="1858" y="6999"/>
                  </a:cubicBezTo>
                  <a:cubicBezTo>
                    <a:pt x="2111" y="7047"/>
                    <a:pt x="2398" y="7075"/>
                    <a:pt x="2678" y="7075"/>
                  </a:cubicBezTo>
                  <a:cubicBezTo>
                    <a:pt x="3293" y="7075"/>
                    <a:pt x="3868" y="6942"/>
                    <a:pt x="3941" y="6606"/>
                  </a:cubicBezTo>
                  <a:cubicBezTo>
                    <a:pt x="4060" y="6130"/>
                    <a:pt x="3537" y="4475"/>
                    <a:pt x="4394" y="3510"/>
                  </a:cubicBezTo>
                  <a:cubicBezTo>
                    <a:pt x="4894" y="2963"/>
                    <a:pt x="4680" y="1831"/>
                    <a:pt x="4537" y="1462"/>
                  </a:cubicBezTo>
                  <a:cubicBezTo>
                    <a:pt x="4382" y="1093"/>
                    <a:pt x="2846" y="10"/>
                    <a:pt x="2846" y="10"/>
                  </a:cubicBezTo>
                  <a:cubicBezTo>
                    <a:pt x="2710" y="3"/>
                    <a:pt x="2581" y="0"/>
                    <a:pt x="24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2"/>
            <p:cNvSpPr/>
            <p:nvPr/>
          </p:nvSpPr>
          <p:spPr>
            <a:xfrm>
              <a:off x="5901790" y="3378950"/>
              <a:ext cx="98413" cy="104642"/>
            </a:xfrm>
            <a:custGeom>
              <a:avLst/>
              <a:gdLst/>
              <a:ahLst/>
              <a:cxnLst/>
              <a:rect l="l" t="t" r="r" b="b"/>
              <a:pathLst>
                <a:path w="1501" h="1596" extrusionOk="0">
                  <a:moveTo>
                    <a:pt x="1500" y="0"/>
                  </a:moveTo>
                  <a:lnTo>
                    <a:pt x="95" y="714"/>
                  </a:lnTo>
                  <a:cubicBezTo>
                    <a:pt x="95" y="714"/>
                    <a:pt x="95" y="738"/>
                    <a:pt x="95" y="762"/>
                  </a:cubicBezTo>
                  <a:cubicBezTo>
                    <a:pt x="72" y="881"/>
                    <a:pt x="12" y="1167"/>
                    <a:pt x="12" y="1286"/>
                  </a:cubicBezTo>
                  <a:cubicBezTo>
                    <a:pt x="0" y="1405"/>
                    <a:pt x="131" y="1596"/>
                    <a:pt x="441" y="1596"/>
                  </a:cubicBezTo>
                  <a:cubicBezTo>
                    <a:pt x="750" y="1584"/>
                    <a:pt x="1274" y="1453"/>
                    <a:pt x="1453" y="1084"/>
                  </a:cubicBezTo>
                  <a:cubicBezTo>
                    <a:pt x="1429" y="1024"/>
                    <a:pt x="1453" y="333"/>
                    <a:pt x="1500" y="0"/>
                  </a:cubicBezTo>
                  <a:close/>
                </a:path>
              </a:pathLst>
            </a:custGeom>
            <a:solidFill>
              <a:srgbClr val="FF7C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2"/>
            <p:cNvSpPr/>
            <p:nvPr/>
          </p:nvSpPr>
          <p:spPr>
            <a:xfrm>
              <a:off x="5840880" y="3209530"/>
              <a:ext cx="226462" cy="238657"/>
            </a:xfrm>
            <a:custGeom>
              <a:avLst/>
              <a:gdLst/>
              <a:ahLst/>
              <a:cxnLst/>
              <a:rect l="l" t="t" r="r" b="b"/>
              <a:pathLst>
                <a:path w="3454" h="3640" extrusionOk="0">
                  <a:moveTo>
                    <a:pt x="1504" y="0"/>
                  </a:moveTo>
                  <a:cubicBezTo>
                    <a:pt x="844" y="0"/>
                    <a:pt x="299" y="477"/>
                    <a:pt x="155" y="1239"/>
                  </a:cubicBezTo>
                  <a:cubicBezTo>
                    <a:pt x="0" y="2132"/>
                    <a:pt x="167" y="3168"/>
                    <a:pt x="393" y="3394"/>
                  </a:cubicBezTo>
                  <a:cubicBezTo>
                    <a:pt x="543" y="3560"/>
                    <a:pt x="792" y="3639"/>
                    <a:pt x="1046" y="3639"/>
                  </a:cubicBezTo>
                  <a:cubicBezTo>
                    <a:pt x="1156" y="3639"/>
                    <a:pt x="1266" y="3625"/>
                    <a:pt x="1370" y="3596"/>
                  </a:cubicBezTo>
                  <a:cubicBezTo>
                    <a:pt x="1572" y="3525"/>
                    <a:pt x="1858" y="3394"/>
                    <a:pt x="2096" y="3144"/>
                  </a:cubicBezTo>
                  <a:lnTo>
                    <a:pt x="2108" y="3144"/>
                  </a:lnTo>
                  <a:cubicBezTo>
                    <a:pt x="2108" y="3144"/>
                    <a:pt x="2108" y="3144"/>
                    <a:pt x="2108" y="3132"/>
                  </a:cubicBezTo>
                  <a:cubicBezTo>
                    <a:pt x="2144" y="3108"/>
                    <a:pt x="2167" y="3072"/>
                    <a:pt x="2191" y="3048"/>
                  </a:cubicBezTo>
                  <a:cubicBezTo>
                    <a:pt x="2263" y="2965"/>
                    <a:pt x="2382" y="2834"/>
                    <a:pt x="2525" y="2679"/>
                  </a:cubicBezTo>
                  <a:cubicBezTo>
                    <a:pt x="2894" y="2275"/>
                    <a:pt x="3453" y="1632"/>
                    <a:pt x="3072" y="882"/>
                  </a:cubicBezTo>
                  <a:cubicBezTo>
                    <a:pt x="2679" y="120"/>
                    <a:pt x="1822" y="36"/>
                    <a:pt x="1822" y="36"/>
                  </a:cubicBezTo>
                  <a:cubicBezTo>
                    <a:pt x="1714" y="12"/>
                    <a:pt x="1607" y="0"/>
                    <a:pt x="1504" y="0"/>
                  </a:cubicBezTo>
                  <a:close/>
                </a:path>
              </a:pathLst>
            </a:custGeom>
            <a:solidFill>
              <a:srgbClr val="FF9D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2"/>
            <p:cNvSpPr/>
            <p:nvPr/>
          </p:nvSpPr>
          <p:spPr>
            <a:xfrm>
              <a:off x="5837733" y="3196286"/>
              <a:ext cx="226462" cy="223314"/>
            </a:xfrm>
            <a:custGeom>
              <a:avLst/>
              <a:gdLst/>
              <a:ahLst/>
              <a:cxnLst/>
              <a:rect l="l" t="t" r="r" b="b"/>
              <a:pathLst>
                <a:path w="3454" h="3406" extrusionOk="0">
                  <a:moveTo>
                    <a:pt x="1072" y="0"/>
                  </a:moveTo>
                  <a:lnTo>
                    <a:pt x="418" y="619"/>
                  </a:lnTo>
                  <a:cubicBezTo>
                    <a:pt x="418" y="619"/>
                    <a:pt x="1" y="1584"/>
                    <a:pt x="72" y="2036"/>
                  </a:cubicBezTo>
                  <a:cubicBezTo>
                    <a:pt x="72" y="2036"/>
                    <a:pt x="110" y="2040"/>
                    <a:pt x="173" y="2040"/>
                  </a:cubicBezTo>
                  <a:cubicBezTo>
                    <a:pt x="366" y="2040"/>
                    <a:pt x="794" y="2000"/>
                    <a:pt x="1072" y="1667"/>
                  </a:cubicBezTo>
                  <a:cubicBezTo>
                    <a:pt x="1228" y="1486"/>
                    <a:pt x="1411" y="1458"/>
                    <a:pt x="1604" y="1458"/>
                  </a:cubicBezTo>
                  <a:cubicBezTo>
                    <a:pt x="1692" y="1458"/>
                    <a:pt x="1782" y="1464"/>
                    <a:pt x="1873" y="1464"/>
                  </a:cubicBezTo>
                  <a:cubicBezTo>
                    <a:pt x="2054" y="1464"/>
                    <a:pt x="2236" y="1440"/>
                    <a:pt x="2406" y="1298"/>
                  </a:cubicBezTo>
                  <a:lnTo>
                    <a:pt x="2406" y="1298"/>
                  </a:lnTo>
                  <a:cubicBezTo>
                    <a:pt x="2406" y="1298"/>
                    <a:pt x="2215" y="1762"/>
                    <a:pt x="2406" y="2227"/>
                  </a:cubicBezTo>
                  <a:cubicBezTo>
                    <a:pt x="2584" y="2691"/>
                    <a:pt x="2644" y="3405"/>
                    <a:pt x="2644" y="3405"/>
                  </a:cubicBezTo>
                  <a:lnTo>
                    <a:pt x="3454" y="2131"/>
                  </a:lnTo>
                  <a:lnTo>
                    <a:pt x="3454" y="1024"/>
                  </a:lnTo>
                  <a:lnTo>
                    <a:pt x="2430" y="60"/>
                  </a:lnTo>
                  <a:lnTo>
                    <a:pt x="10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2"/>
            <p:cNvSpPr/>
            <p:nvPr/>
          </p:nvSpPr>
          <p:spPr>
            <a:xfrm>
              <a:off x="5829931" y="3684155"/>
              <a:ext cx="246787" cy="126475"/>
            </a:xfrm>
            <a:custGeom>
              <a:avLst/>
              <a:gdLst/>
              <a:ahLst/>
              <a:cxnLst/>
              <a:rect l="l" t="t" r="r" b="b"/>
              <a:pathLst>
                <a:path w="3764" h="1929" extrusionOk="0">
                  <a:moveTo>
                    <a:pt x="3716" y="0"/>
                  </a:moveTo>
                  <a:lnTo>
                    <a:pt x="1799" y="608"/>
                  </a:lnTo>
                  <a:lnTo>
                    <a:pt x="1" y="108"/>
                  </a:lnTo>
                  <a:lnTo>
                    <a:pt x="1" y="108"/>
                  </a:lnTo>
                  <a:cubicBezTo>
                    <a:pt x="25" y="191"/>
                    <a:pt x="501" y="1632"/>
                    <a:pt x="1537" y="1894"/>
                  </a:cubicBezTo>
                  <a:cubicBezTo>
                    <a:pt x="1628" y="1917"/>
                    <a:pt x="1722" y="1928"/>
                    <a:pt x="1817" y="1928"/>
                  </a:cubicBezTo>
                  <a:cubicBezTo>
                    <a:pt x="2484" y="1928"/>
                    <a:pt x="3197" y="1392"/>
                    <a:pt x="3573" y="1048"/>
                  </a:cubicBezTo>
                  <a:cubicBezTo>
                    <a:pt x="3596" y="786"/>
                    <a:pt x="3656" y="512"/>
                    <a:pt x="3763" y="274"/>
                  </a:cubicBezTo>
                  <a:lnTo>
                    <a:pt x="3716" y="0"/>
                  </a:lnTo>
                  <a:close/>
                </a:path>
              </a:pathLst>
            </a:custGeom>
            <a:solidFill>
              <a:srgbClr val="000000">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2"/>
            <p:cNvSpPr/>
            <p:nvPr/>
          </p:nvSpPr>
          <p:spPr>
            <a:xfrm>
              <a:off x="5773742" y="3564368"/>
              <a:ext cx="353854" cy="230133"/>
            </a:xfrm>
            <a:custGeom>
              <a:avLst/>
              <a:gdLst/>
              <a:ahLst/>
              <a:cxnLst/>
              <a:rect l="l" t="t" r="r" b="b"/>
              <a:pathLst>
                <a:path w="5397" h="3510" extrusionOk="0">
                  <a:moveTo>
                    <a:pt x="4658" y="0"/>
                  </a:moveTo>
                  <a:cubicBezTo>
                    <a:pt x="4561" y="0"/>
                    <a:pt x="4489" y="18"/>
                    <a:pt x="4489" y="18"/>
                  </a:cubicBezTo>
                  <a:cubicBezTo>
                    <a:pt x="3656" y="601"/>
                    <a:pt x="2691" y="2208"/>
                    <a:pt x="2537" y="2280"/>
                  </a:cubicBezTo>
                  <a:cubicBezTo>
                    <a:pt x="2534" y="2281"/>
                    <a:pt x="2531" y="2281"/>
                    <a:pt x="2528" y="2281"/>
                  </a:cubicBezTo>
                  <a:cubicBezTo>
                    <a:pt x="2328" y="2281"/>
                    <a:pt x="746" y="576"/>
                    <a:pt x="501" y="506"/>
                  </a:cubicBezTo>
                  <a:cubicBezTo>
                    <a:pt x="470" y="498"/>
                    <a:pt x="438" y="495"/>
                    <a:pt x="408" y="495"/>
                  </a:cubicBezTo>
                  <a:cubicBezTo>
                    <a:pt x="192" y="495"/>
                    <a:pt x="1" y="671"/>
                    <a:pt x="1" y="911"/>
                  </a:cubicBezTo>
                  <a:cubicBezTo>
                    <a:pt x="1" y="1196"/>
                    <a:pt x="2144" y="3447"/>
                    <a:pt x="2668" y="3506"/>
                  </a:cubicBezTo>
                  <a:cubicBezTo>
                    <a:pt x="2685" y="3509"/>
                    <a:pt x="2703" y="3510"/>
                    <a:pt x="2722" y="3510"/>
                  </a:cubicBezTo>
                  <a:cubicBezTo>
                    <a:pt x="3286" y="3510"/>
                    <a:pt x="4658" y="2508"/>
                    <a:pt x="5073" y="1161"/>
                  </a:cubicBezTo>
                  <a:cubicBezTo>
                    <a:pt x="5397" y="136"/>
                    <a:pt x="4928" y="0"/>
                    <a:pt x="4658" y="0"/>
                  </a:cubicBezTo>
                  <a:close/>
                </a:path>
              </a:pathLst>
            </a:custGeom>
            <a:solidFill>
              <a:srgbClr val="3789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2"/>
            <p:cNvSpPr/>
            <p:nvPr/>
          </p:nvSpPr>
          <p:spPr>
            <a:xfrm>
              <a:off x="5693949" y="3568499"/>
              <a:ext cx="118083" cy="68712"/>
            </a:xfrm>
            <a:custGeom>
              <a:avLst/>
              <a:gdLst/>
              <a:ahLst/>
              <a:cxnLst/>
              <a:rect l="l" t="t" r="r" b="b"/>
              <a:pathLst>
                <a:path w="1801" h="1048" extrusionOk="0">
                  <a:moveTo>
                    <a:pt x="956" y="0"/>
                  </a:moveTo>
                  <a:cubicBezTo>
                    <a:pt x="797" y="0"/>
                    <a:pt x="60" y="163"/>
                    <a:pt x="27" y="252"/>
                  </a:cubicBezTo>
                  <a:cubicBezTo>
                    <a:pt x="1" y="331"/>
                    <a:pt x="97" y="378"/>
                    <a:pt x="231" y="378"/>
                  </a:cubicBezTo>
                  <a:cubicBezTo>
                    <a:pt x="278" y="378"/>
                    <a:pt x="331" y="372"/>
                    <a:pt x="384" y="360"/>
                  </a:cubicBezTo>
                  <a:cubicBezTo>
                    <a:pt x="586" y="300"/>
                    <a:pt x="896" y="288"/>
                    <a:pt x="896" y="288"/>
                  </a:cubicBezTo>
                  <a:lnTo>
                    <a:pt x="896" y="288"/>
                  </a:lnTo>
                  <a:cubicBezTo>
                    <a:pt x="896" y="288"/>
                    <a:pt x="682" y="526"/>
                    <a:pt x="694" y="633"/>
                  </a:cubicBezTo>
                  <a:cubicBezTo>
                    <a:pt x="706" y="729"/>
                    <a:pt x="825" y="931"/>
                    <a:pt x="1003" y="1026"/>
                  </a:cubicBezTo>
                  <a:cubicBezTo>
                    <a:pt x="1033" y="1041"/>
                    <a:pt x="1064" y="1047"/>
                    <a:pt x="1095" y="1047"/>
                  </a:cubicBezTo>
                  <a:cubicBezTo>
                    <a:pt x="1236" y="1047"/>
                    <a:pt x="1372" y="919"/>
                    <a:pt x="1372" y="919"/>
                  </a:cubicBezTo>
                  <a:lnTo>
                    <a:pt x="1515" y="955"/>
                  </a:lnTo>
                  <a:cubicBezTo>
                    <a:pt x="1515" y="955"/>
                    <a:pt x="1801" y="871"/>
                    <a:pt x="1718" y="562"/>
                  </a:cubicBezTo>
                  <a:cubicBezTo>
                    <a:pt x="1634" y="252"/>
                    <a:pt x="1063" y="14"/>
                    <a:pt x="979" y="2"/>
                  </a:cubicBezTo>
                  <a:cubicBezTo>
                    <a:pt x="974" y="1"/>
                    <a:pt x="966" y="0"/>
                    <a:pt x="956" y="0"/>
                  </a:cubicBezTo>
                  <a:close/>
                </a:path>
              </a:pathLst>
            </a:custGeom>
            <a:solidFill>
              <a:srgbClr val="FF9D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2"/>
            <p:cNvSpPr/>
            <p:nvPr/>
          </p:nvSpPr>
          <p:spPr>
            <a:xfrm>
              <a:off x="5455227" y="3620033"/>
              <a:ext cx="96118" cy="62615"/>
            </a:xfrm>
            <a:custGeom>
              <a:avLst/>
              <a:gdLst/>
              <a:ahLst/>
              <a:cxnLst/>
              <a:rect l="l" t="t" r="r" b="b"/>
              <a:pathLst>
                <a:path w="1466" h="955" extrusionOk="0">
                  <a:moveTo>
                    <a:pt x="726" y="1"/>
                  </a:moveTo>
                  <a:cubicBezTo>
                    <a:pt x="714" y="1"/>
                    <a:pt x="706" y="5"/>
                    <a:pt x="703" y="14"/>
                  </a:cubicBezTo>
                  <a:cubicBezTo>
                    <a:pt x="656" y="109"/>
                    <a:pt x="929" y="395"/>
                    <a:pt x="929" y="395"/>
                  </a:cubicBezTo>
                  <a:cubicBezTo>
                    <a:pt x="929" y="395"/>
                    <a:pt x="271" y="144"/>
                    <a:pt x="70" y="144"/>
                  </a:cubicBezTo>
                  <a:cubicBezTo>
                    <a:pt x="35" y="144"/>
                    <a:pt x="14" y="151"/>
                    <a:pt x="13" y="169"/>
                  </a:cubicBezTo>
                  <a:cubicBezTo>
                    <a:pt x="1" y="288"/>
                    <a:pt x="489" y="657"/>
                    <a:pt x="620" y="740"/>
                  </a:cubicBezTo>
                  <a:cubicBezTo>
                    <a:pt x="751" y="824"/>
                    <a:pt x="1203" y="955"/>
                    <a:pt x="1203" y="955"/>
                  </a:cubicBezTo>
                  <a:cubicBezTo>
                    <a:pt x="1203" y="955"/>
                    <a:pt x="1465" y="609"/>
                    <a:pt x="1406" y="478"/>
                  </a:cubicBezTo>
                  <a:cubicBezTo>
                    <a:pt x="1406" y="478"/>
                    <a:pt x="848" y="1"/>
                    <a:pt x="726" y="1"/>
                  </a:cubicBezTo>
                  <a:close/>
                </a:path>
              </a:pathLst>
            </a:custGeom>
            <a:solidFill>
              <a:srgbClr val="FF9D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2"/>
            <p:cNvSpPr/>
            <p:nvPr/>
          </p:nvSpPr>
          <p:spPr>
            <a:xfrm>
              <a:off x="5313934" y="3093087"/>
              <a:ext cx="460660" cy="934236"/>
            </a:xfrm>
            <a:custGeom>
              <a:avLst/>
              <a:gdLst/>
              <a:ahLst/>
              <a:cxnLst/>
              <a:rect l="l" t="t" r="r" b="b"/>
              <a:pathLst>
                <a:path w="7026" h="14249" extrusionOk="0">
                  <a:moveTo>
                    <a:pt x="551" y="0"/>
                  </a:moveTo>
                  <a:cubicBezTo>
                    <a:pt x="239" y="0"/>
                    <a:pt x="25" y="251"/>
                    <a:pt x="25" y="681"/>
                  </a:cubicBezTo>
                  <a:lnTo>
                    <a:pt x="1" y="10158"/>
                  </a:lnTo>
                  <a:cubicBezTo>
                    <a:pt x="1" y="10420"/>
                    <a:pt x="179" y="10730"/>
                    <a:pt x="394" y="10861"/>
                  </a:cubicBezTo>
                  <a:lnTo>
                    <a:pt x="6049" y="14123"/>
                  </a:lnTo>
                  <a:cubicBezTo>
                    <a:pt x="6199" y="14209"/>
                    <a:pt x="6342" y="14249"/>
                    <a:pt x="6469" y="14249"/>
                  </a:cubicBezTo>
                  <a:cubicBezTo>
                    <a:pt x="6784" y="14249"/>
                    <a:pt x="7002" y="14000"/>
                    <a:pt x="7002" y="13576"/>
                  </a:cubicBezTo>
                  <a:lnTo>
                    <a:pt x="7025" y="4086"/>
                  </a:lnTo>
                  <a:cubicBezTo>
                    <a:pt x="7025" y="3836"/>
                    <a:pt x="6847" y="3515"/>
                    <a:pt x="6621" y="3396"/>
                  </a:cubicBezTo>
                  <a:lnTo>
                    <a:pt x="977" y="133"/>
                  </a:lnTo>
                  <a:cubicBezTo>
                    <a:pt x="824" y="43"/>
                    <a:pt x="679" y="0"/>
                    <a:pt x="55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2"/>
            <p:cNvSpPr/>
            <p:nvPr/>
          </p:nvSpPr>
          <p:spPr>
            <a:xfrm>
              <a:off x="5381860" y="3365378"/>
              <a:ext cx="317794" cy="227642"/>
            </a:xfrm>
            <a:custGeom>
              <a:avLst/>
              <a:gdLst/>
              <a:ahLst/>
              <a:cxnLst/>
              <a:rect l="l" t="t" r="r" b="b"/>
              <a:pathLst>
                <a:path w="4847" h="3472" extrusionOk="0">
                  <a:moveTo>
                    <a:pt x="62" y="1"/>
                  </a:moveTo>
                  <a:cubicBezTo>
                    <a:pt x="24" y="1"/>
                    <a:pt x="1" y="30"/>
                    <a:pt x="1" y="88"/>
                  </a:cubicBezTo>
                  <a:lnTo>
                    <a:pt x="1" y="588"/>
                  </a:lnTo>
                  <a:cubicBezTo>
                    <a:pt x="1" y="660"/>
                    <a:pt x="48" y="755"/>
                    <a:pt x="120" y="791"/>
                  </a:cubicBezTo>
                  <a:lnTo>
                    <a:pt x="4715" y="3458"/>
                  </a:lnTo>
                  <a:cubicBezTo>
                    <a:pt x="4735" y="3467"/>
                    <a:pt x="4753" y="3472"/>
                    <a:pt x="4769" y="3472"/>
                  </a:cubicBezTo>
                  <a:cubicBezTo>
                    <a:pt x="4815" y="3472"/>
                    <a:pt x="4846" y="3438"/>
                    <a:pt x="4846" y="3386"/>
                  </a:cubicBezTo>
                  <a:lnTo>
                    <a:pt x="4846" y="2886"/>
                  </a:lnTo>
                  <a:cubicBezTo>
                    <a:pt x="4846" y="2803"/>
                    <a:pt x="4787" y="2719"/>
                    <a:pt x="4727" y="2672"/>
                  </a:cubicBezTo>
                  <a:lnTo>
                    <a:pt x="120" y="17"/>
                  </a:lnTo>
                  <a:cubicBezTo>
                    <a:pt x="98" y="6"/>
                    <a:pt x="79" y="1"/>
                    <a:pt x="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2"/>
            <p:cNvSpPr/>
            <p:nvPr/>
          </p:nvSpPr>
          <p:spPr>
            <a:xfrm>
              <a:off x="5381073" y="3437172"/>
              <a:ext cx="317794" cy="227642"/>
            </a:xfrm>
            <a:custGeom>
              <a:avLst/>
              <a:gdLst/>
              <a:ahLst/>
              <a:cxnLst/>
              <a:rect l="l" t="t" r="r" b="b"/>
              <a:pathLst>
                <a:path w="4847" h="3472" extrusionOk="0">
                  <a:moveTo>
                    <a:pt x="72" y="1"/>
                  </a:moveTo>
                  <a:cubicBezTo>
                    <a:pt x="30" y="1"/>
                    <a:pt x="1" y="30"/>
                    <a:pt x="1" y="88"/>
                  </a:cubicBezTo>
                  <a:lnTo>
                    <a:pt x="1" y="588"/>
                  </a:lnTo>
                  <a:cubicBezTo>
                    <a:pt x="1" y="660"/>
                    <a:pt x="60" y="755"/>
                    <a:pt x="120" y="791"/>
                  </a:cubicBezTo>
                  <a:lnTo>
                    <a:pt x="4727" y="3458"/>
                  </a:lnTo>
                  <a:cubicBezTo>
                    <a:pt x="4747" y="3467"/>
                    <a:pt x="4764" y="3472"/>
                    <a:pt x="4779" y="3472"/>
                  </a:cubicBezTo>
                  <a:cubicBezTo>
                    <a:pt x="4821" y="3472"/>
                    <a:pt x="4847" y="3439"/>
                    <a:pt x="4847" y="3386"/>
                  </a:cubicBezTo>
                  <a:lnTo>
                    <a:pt x="4847" y="2886"/>
                  </a:lnTo>
                  <a:cubicBezTo>
                    <a:pt x="4847" y="2803"/>
                    <a:pt x="4799" y="2720"/>
                    <a:pt x="4727" y="2672"/>
                  </a:cubicBezTo>
                  <a:lnTo>
                    <a:pt x="132" y="17"/>
                  </a:lnTo>
                  <a:cubicBezTo>
                    <a:pt x="110" y="6"/>
                    <a:pt x="90" y="1"/>
                    <a:pt x="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2"/>
            <p:cNvSpPr/>
            <p:nvPr/>
          </p:nvSpPr>
          <p:spPr>
            <a:xfrm>
              <a:off x="5456800" y="3607248"/>
              <a:ext cx="135129" cy="111723"/>
            </a:xfrm>
            <a:custGeom>
              <a:avLst/>
              <a:gdLst/>
              <a:ahLst/>
              <a:cxnLst/>
              <a:rect l="l" t="t" r="r" b="b"/>
              <a:pathLst>
                <a:path w="2061" h="1704" extrusionOk="0">
                  <a:moveTo>
                    <a:pt x="156" y="0"/>
                  </a:moveTo>
                  <a:cubicBezTo>
                    <a:pt x="64" y="0"/>
                    <a:pt x="1" y="72"/>
                    <a:pt x="1" y="197"/>
                  </a:cubicBezTo>
                  <a:lnTo>
                    <a:pt x="1" y="316"/>
                  </a:lnTo>
                  <a:cubicBezTo>
                    <a:pt x="1" y="495"/>
                    <a:pt x="132" y="721"/>
                    <a:pt x="286" y="804"/>
                  </a:cubicBezTo>
                  <a:lnTo>
                    <a:pt x="1775" y="1662"/>
                  </a:lnTo>
                  <a:cubicBezTo>
                    <a:pt x="1821" y="1690"/>
                    <a:pt x="1866" y="1704"/>
                    <a:pt x="1905" y="1704"/>
                  </a:cubicBezTo>
                  <a:cubicBezTo>
                    <a:pt x="1997" y="1704"/>
                    <a:pt x="2060" y="1631"/>
                    <a:pt x="2060" y="1507"/>
                  </a:cubicBezTo>
                  <a:lnTo>
                    <a:pt x="2060" y="1388"/>
                  </a:lnTo>
                  <a:cubicBezTo>
                    <a:pt x="2060" y="1209"/>
                    <a:pt x="1941" y="995"/>
                    <a:pt x="1775" y="900"/>
                  </a:cubicBezTo>
                  <a:lnTo>
                    <a:pt x="286" y="42"/>
                  </a:lnTo>
                  <a:cubicBezTo>
                    <a:pt x="240" y="14"/>
                    <a:pt x="195" y="0"/>
                    <a:pt x="1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7" name="Google Shape;2137;p42"/>
          <p:cNvSpPr txBox="1"/>
          <p:nvPr/>
        </p:nvSpPr>
        <p:spPr>
          <a:xfrm>
            <a:off x="6401348" y="2399196"/>
            <a:ext cx="2289604" cy="159418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vi-VN" sz="1200" dirty="0">
                <a:solidFill>
                  <a:srgbClr val="374151"/>
                </a:solidFill>
                <a:latin typeface="+mn-lt"/>
              </a:rPr>
              <a:t>H</a:t>
            </a:r>
            <a:r>
              <a:rPr lang="vi-VN" sz="1200" b="0" i="0" dirty="0">
                <a:solidFill>
                  <a:srgbClr val="374151"/>
                </a:solidFill>
                <a:effectLst/>
                <a:latin typeface="+mn-lt"/>
              </a:rPr>
              <a:t>ệ thống dự đoán giá điện thoại dựa trên cấu hình có thể giúp họ đưa ra quyết định về chiến lược giá cả, phát triển sản phẩm mới, hoặc cải tiến sản phẩm hiện có để tăng tính cạnh tranh trên thị trường</a:t>
            </a:r>
            <a:r>
              <a:rPr lang="vi-VN" sz="1600" b="0" i="0" dirty="0">
                <a:solidFill>
                  <a:srgbClr val="374151"/>
                </a:solidFill>
                <a:effectLst/>
                <a:latin typeface="+mn-lt"/>
              </a:rPr>
              <a:t>.</a:t>
            </a:r>
            <a:endParaRPr sz="1200" dirty="0">
              <a:solidFill>
                <a:schemeClr val="dk1"/>
              </a:solidFill>
              <a:latin typeface="+mn-lt"/>
              <a:ea typeface="Roboto"/>
              <a:cs typeface="Roboto"/>
              <a:sym typeface="Roboto"/>
            </a:endParaRPr>
          </a:p>
        </p:txBody>
      </p:sp>
      <p:sp>
        <p:nvSpPr>
          <p:cNvPr id="2138" name="Google Shape;2138;p42"/>
          <p:cNvSpPr txBox="1"/>
          <p:nvPr/>
        </p:nvSpPr>
        <p:spPr>
          <a:xfrm>
            <a:off x="6205487" y="1614949"/>
            <a:ext cx="2278075" cy="313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vi-VN" sz="2000" dirty="0">
                <a:solidFill>
                  <a:schemeClr val="dk1"/>
                </a:solidFill>
                <a:latin typeface="Fira Sans Extra Condensed Medium"/>
                <a:ea typeface="Fira Sans Extra Condensed Medium"/>
                <a:cs typeface="Fira Sans Extra Condensed Medium"/>
                <a:sym typeface="Fira Sans Extra Condensed Medium"/>
              </a:rPr>
              <a:t>Đối với</a:t>
            </a:r>
            <a:endParaRPr sz="2000" dirty="0">
              <a:solidFill>
                <a:schemeClr val="dk1"/>
              </a:solidFill>
              <a:latin typeface="Fira Sans Extra Condensed Medium"/>
              <a:ea typeface="Fira Sans Extra Condensed Medium"/>
              <a:cs typeface="Fira Sans Extra Condensed Medium"/>
              <a:sym typeface="Fira Sans Extra Condensed Medium"/>
            </a:endParaRPr>
          </a:p>
        </p:txBody>
      </p:sp>
      <p:sp>
        <p:nvSpPr>
          <p:cNvPr id="2139" name="Google Shape;2139;p42"/>
          <p:cNvSpPr txBox="1"/>
          <p:nvPr/>
        </p:nvSpPr>
        <p:spPr>
          <a:xfrm>
            <a:off x="6208198" y="1947669"/>
            <a:ext cx="2278200" cy="463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vi-VN" sz="2000" b="1" dirty="0">
                <a:solidFill>
                  <a:schemeClr val="accent3"/>
                </a:solidFill>
                <a:latin typeface="Fira Sans Extra Condensed"/>
                <a:ea typeface="Fira Sans Extra Condensed"/>
                <a:cs typeface="Fira Sans Extra Condensed"/>
                <a:sym typeface="Fira Sans Extra Condensed"/>
              </a:rPr>
              <a:t>NHÀ SẢN XUẤT</a:t>
            </a:r>
            <a:endParaRPr sz="2000" b="1" dirty="0">
              <a:solidFill>
                <a:schemeClr val="accent3"/>
              </a:solidFill>
              <a:latin typeface="Fira Sans Extra Condensed"/>
              <a:ea typeface="Fira Sans Extra Condensed"/>
              <a:cs typeface="Fira Sans Extra Condensed"/>
              <a:sym typeface="Fira Sans Extra Condensed"/>
            </a:endParaRPr>
          </a:p>
        </p:txBody>
      </p:sp>
    </p:spTree>
    <p:extLst>
      <p:ext uri="{BB962C8B-B14F-4D97-AF65-F5344CB8AC3E}">
        <p14:creationId xmlns:p14="http://schemas.microsoft.com/office/powerpoint/2010/main" val="2250180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9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0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8" grpId="0"/>
      <p:bldP spid="2099" grpId="0"/>
      <p:bldP spid="2100" grpId="0"/>
      <p:bldP spid="2137" grpId="0"/>
      <p:bldP spid="2138" grpId="0"/>
      <p:bldP spid="213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418"/>
        <p:cNvGrpSpPr/>
        <p:nvPr/>
      </p:nvGrpSpPr>
      <p:grpSpPr>
        <a:xfrm>
          <a:off x="0" y="0"/>
          <a:ext cx="0" cy="0"/>
          <a:chOff x="0" y="0"/>
          <a:chExt cx="0" cy="0"/>
        </a:xfrm>
      </p:grpSpPr>
      <p:sp>
        <p:nvSpPr>
          <p:cNvPr id="2419" name="Google Shape;2419;p49"/>
          <p:cNvSpPr txBox="1">
            <a:spLocks noGrp="1"/>
          </p:cNvSpPr>
          <p:nvPr>
            <p:ph type="title" idx="4294967295"/>
          </p:nvPr>
        </p:nvSpPr>
        <p:spPr>
          <a:xfrm>
            <a:off x="363694" y="2120167"/>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vi-VN" sz="4000" dirty="0">
                <a:latin typeface="Arial"/>
                <a:ea typeface="Arial"/>
                <a:cs typeface="Arial"/>
                <a:sym typeface="Arial"/>
              </a:rPr>
              <a:t>CẢM ƠN ĐÃ THEO DÕI !</a:t>
            </a:r>
            <a:endParaRPr sz="4000" dirty="0">
              <a:solidFill>
                <a:srgbClr val="FFFFFF"/>
              </a:solidFill>
              <a:latin typeface="Arial"/>
              <a:ea typeface="Arial"/>
              <a:cs typeface="Arial"/>
              <a:sym typeface="Arial"/>
            </a:endParaRPr>
          </a:p>
        </p:txBody>
      </p:sp>
      <p:grpSp>
        <p:nvGrpSpPr>
          <p:cNvPr id="2422" name="Google Shape;2422;p49"/>
          <p:cNvGrpSpPr/>
          <p:nvPr/>
        </p:nvGrpSpPr>
        <p:grpSpPr>
          <a:xfrm>
            <a:off x="6874322" y="1724357"/>
            <a:ext cx="1446116" cy="2863897"/>
            <a:chOff x="6529419" y="1724307"/>
            <a:chExt cx="1480463" cy="2931917"/>
          </a:xfrm>
        </p:grpSpPr>
        <p:grpSp>
          <p:nvGrpSpPr>
            <p:cNvPr id="2423" name="Google Shape;2423;p49"/>
            <p:cNvGrpSpPr/>
            <p:nvPr/>
          </p:nvGrpSpPr>
          <p:grpSpPr>
            <a:xfrm>
              <a:off x="6556827" y="1724307"/>
              <a:ext cx="956596" cy="944294"/>
              <a:chOff x="3800349" y="1238762"/>
              <a:chExt cx="1098904" cy="1084772"/>
            </a:xfrm>
          </p:grpSpPr>
          <p:grpSp>
            <p:nvGrpSpPr>
              <p:cNvPr id="2424" name="Google Shape;2424;p49"/>
              <p:cNvGrpSpPr/>
              <p:nvPr/>
            </p:nvGrpSpPr>
            <p:grpSpPr>
              <a:xfrm>
                <a:off x="3800349" y="1238762"/>
                <a:ext cx="1098904" cy="1084772"/>
                <a:chOff x="3800349" y="1238762"/>
                <a:chExt cx="1098904" cy="1084772"/>
              </a:xfrm>
            </p:grpSpPr>
            <p:sp>
              <p:nvSpPr>
                <p:cNvPr id="2425" name="Google Shape;2425;p49"/>
                <p:cNvSpPr/>
                <p:nvPr/>
              </p:nvSpPr>
              <p:spPr>
                <a:xfrm>
                  <a:off x="3800349" y="1238762"/>
                  <a:ext cx="1098904" cy="1084772"/>
                </a:xfrm>
                <a:custGeom>
                  <a:avLst/>
                  <a:gdLst/>
                  <a:ahLst/>
                  <a:cxnLst/>
                  <a:rect l="l" t="t" r="r" b="b"/>
                  <a:pathLst>
                    <a:path w="45721" h="45133" extrusionOk="0">
                      <a:moveTo>
                        <a:pt x="22825" y="1"/>
                      </a:moveTo>
                      <a:cubicBezTo>
                        <a:pt x="22054" y="1"/>
                        <a:pt x="21283" y="295"/>
                        <a:pt x="20693" y="885"/>
                      </a:cubicBezTo>
                      <a:lnTo>
                        <a:pt x="1179" y="20482"/>
                      </a:lnTo>
                      <a:cubicBezTo>
                        <a:pt x="0" y="21661"/>
                        <a:pt x="0" y="23566"/>
                        <a:pt x="1179" y="24733"/>
                      </a:cubicBezTo>
                      <a:lnTo>
                        <a:pt x="20777" y="44259"/>
                      </a:lnTo>
                      <a:cubicBezTo>
                        <a:pt x="21364" y="44841"/>
                        <a:pt x="22133" y="45133"/>
                        <a:pt x="22900" y="45133"/>
                      </a:cubicBezTo>
                      <a:cubicBezTo>
                        <a:pt x="23672" y="45133"/>
                        <a:pt x="24442" y="44838"/>
                        <a:pt x="25027" y="44247"/>
                      </a:cubicBezTo>
                      <a:lnTo>
                        <a:pt x="32873" y="36377"/>
                      </a:lnTo>
                      <a:cubicBezTo>
                        <a:pt x="33053" y="36197"/>
                        <a:pt x="33283" y="36110"/>
                        <a:pt x="33511" y="36110"/>
                      </a:cubicBezTo>
                      <a:cubicBezTo>
                        <a:pt x="33810" y="36110"/>
                        <a:pt x="34108" y="36260"/>
                        <a:pt x="34290" y="36544"/>
                      </a:cubicBezTo>
                      <a:cubicBezTo>
                        <a:pt x="34743" y="37246"/>
                        <a:pt x="35112" y="38020"/>
                        <a:pt x="35409" y="38806"/>
                      </a:cubicBezTo>
                      <a:cubicBezTo>
                        <a:pt x="35588" y="39294"/>
                        <a:pt x="35909" y="39735"/>
                        <a:pt x="36362" y="40080"/>
                      </a:cubicBezTo>
                      <a:cubicBezTo>
                        <a:pt x="36890" y="40489"/>
                        <a:pt x="37508" y="40695"/>
                        <a:pt x="38128" y="40695"/>
                      </a:cubicBezTo>
                      <a:cubicBezTo>
                        <a:pt x="38682" y="40695"/>
                        <a:pt x="39237" y="40530"/>
                        <a:pt x="39731" y="40199"/>
                      </a:cubicBezTo>
                      <a:cubicBezTo>
                        <a:pt x="41303" y="39127"/>
                        <a:pt x="41446" y="36984"/>
                        <a:pt x="40172" y="35710"/>
                      </a:cubicBezTo>
                      <a:cubicBezTo>
                        <a:pt x="39862" y="35401"/>
                        <a:pt x="39505" y="35186"/>
                        <a:pt x="39112" y="35044"/>
                      </a:cubicBezTo>
                      <a:cubicBezTo>
                        <a:pt x="38326" y="34758"/>
                        <a:pt x="37564" y="34401"/>
                        <a:pt x="36862" y="33948"/>
                      </a:cubicBezTo>
                      <a:cubicBezTo>
                        <a:pt x="36374" y="33639"/>
                        <a:pt x="36279" y="32960"/>
                        <a:pt x="36695" y="32543"/>
                      </a:cubicBezTo>
                      <a:lnTo>
                        <a:pt x="44553" y="24661"/>
                      </a:lnTo>
                      <a:cubicBezTo>
                        <a:pt x="45720" y="23483"/>
                        <a:pt x="45720" y="21578"/>
                        <a:pt x="44542" y="20399"/>
                      </a:cubicBezTo>
                      <a:lnTo>
                        <a:pt x="24956" y="885"/>
                      </a:lnTo>
                      <a:cubicBezTo>
                        <a:pt x="24366" y="295"/>
                        <a:pt x="23595" y="1"/>
                        <a:pt x="22825" y="1"/>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26" name="Google Shape;2426;p49"/>
                <p:cNvSpPr/>
                <p:nvPr/>
              </p:nvSpPr>
              <p:spPr>
                <a:xfrm>
                  <a:off x="3884758" y="1311226"/>
                  <a:ext cx="287338" cy="287050"/>
                </a:xfrm>
                <a:custGeom>
                  <a:avLst/>
                  <a:gdLst/>
                  <a:ahLst/>
                  <a:cxnLst/>
                  <a:rect l="l" t="t" r="r" b="b"/>
                  <a:pathLst>
                    <a:path w="11955" h="11943" extrusionOk="0">
                      <a:moveTo>
                        <a:pt x="5978" y="1"/>
                      </a:moveTo>
                      <a:cubicBezTo>
                        <a:pt x="2679" y="1"/>
                        <a:pt x="1" y="2668"/>
                        <a:pt x="1" y="5966"/>
                      </a:cubicBezTo>
                      <a:cubicBezTo>
                        <a:pt x="1" y="9276"/>
                        <a:pt x="2679" y="11943"/>
                        <a:pt x="5978" y="11943"/>
                      </a:cubicBezTo>
                      <a:cubicBezTo>
                        <a:pt x="9276" y="11943"/>
                        <a:pt x="11954" y="9276"/>
                        <a:pt x="11954" y="5966"/>
                      </a:cubicBezTo>
                      <a:cubicBezTo>
                        <a:pt x="11954" y="2668"/>
                        <a:pt x="9276" y="1"/>
                        <a:pt x="5978" y="1"/>
                      </a:cubicBezTo>
                      <a:close/>
                    </a:path>
                  </a:pathLst>
                </a:custGeom>
                <a:solidFill>
                  <a:srgbClr val="5EB2FC"/>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427" name="Google Shape;2427;p49"/>
              <p:cNvSpPr/>
              <p:nvPr/>
            </p:nvSpPr>
            <p:spPr>
              <a:xfrm>
                <a:off x="4162525" y="1593650"/>
                <a:ext cx="374561" cy="374975"/>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428" name="Google Shape;2428;p49"/>
            <p:cNvGrpSpPr/>
            <p:nvPr/>
          </p:nvGrpSpPr>
          <p:grpSpPr>
            <a:xfrm>
              <a:off x="7053286" y="2227254"/>
              <a:ext cx="956596" cy="944252"/>
              <a:chOff x="4370663" y="1816530"/>
              <a:chExt cx="1098904" cy="1084724"/>
            </a:xfrm>
          </p:grpSpPr>
          <p:grpSp>
            <p:nvGrpSpPr>
              <p:cNvPr id="2429" name="Google Shape;2429;p49"/>
              <p:cNvGrpSpPr/>
              <p:nvPr/>
            </p:nvGrpSpPr>
            <p:grpSpPr>
              <a:xfrm>
                <a:off x="4370663" y="1816530"/>
                <a:ext cx="1098904" cy="1084724"/>
                <a:chOff x="4370663" y="1816530"/>
                <a:chExt cx="1098904" cy="1084724"/>
              </a:xfrm>
            </p:grpSpPr>
            <p:sp>
              <p:nvSpPr>
                <p:cNvPr id="2430" name="Google Shape;2430;p49"/>
                <p:cNvSpPr/>
                <p:nvPr/>
              </p:nvSpPr>
              <p:spPr>
                <a:xfrm>
                  <a:off x="4370663" y="1816530"/>
                  <a:ext cx="1098904" cy="1084724"/>
                </a:xfrm>
                <a:custGeom>
                  <a:avLst/>
                  <a:gdLst/>
                  <a:ahLst/>
                  <a:cxnLst/>
                  <a:rect l="l" t="t" r="r" b="b"/>
                  <a:pathLst>
                    <a:path w="45721" h="45131" extrusionOk="0">
                      <a:moveTo>
                        <a:pt x="22862" y="0"/>
                      </a:moveTo>
                      <a:cubicBezTo>
                        <a:pt x="22092" y="0"/>
                        <a:pt x="21324" y="295"/>
                        <a:pt x="20741" y="884"/>
                      </a:cubicBezTo>
                      <a:lnTo>
                        <a:pt x="12871" y="8742"/>
                      </a:lnTo>
                      <a:cubicBezTo>
                        <a:pt x="12698" y="8921"/>
                        <a:pt x="12472" y="9005"/>
                        <a:pt x="12246" y="9005"/>
                      </a:cubicBezTo>
                      <a:cubicBezTo>
                        <a:pt x="11945" y="9005"/>
                        <a:pt x="11643" y="8855"/>
                        <a:pt x="11466" y="8576"/>
                      </a:cubicBezTo>
                      <a:cubicBezTo>
                        <a:pt x="11014" y="7861"/>
                        <a:pt x="10645" y="7099"/>
                        <a:pt x="10347" y="6302"/>
                      </a:cubicBezTo>
                      <a:cubicBezTo>
                        <a:pt x="10168" y="5813"/>
                        <a:pt x="9847" y="5373"/>
                        <a:pt x="9394" y="5028"/>
                      </a:cubicBezTo>
                      <a:cubicBezTo>
                        <a:pt x="8866" y="4619"/>
                        <a:pt x="8248" y="4413"/>
                        <a:pt x="7630" y="4413"/>
                      </a:cubicBezTo>
                      <a:cubicBezTo>
                        <a:pt x="7078" y="4413"/>
                        <a:pt x="6526" y="4577"/>
                        <a:pt x="6037" y="4909"/>
                      </a:cubicBezTo>
                      <a:cubicBezTo>
                        <a:pt x="4465" y="5968"/>
                        <a:pt x="4310" y="8123"/>
                        <a:pt x="5584" y="9385"/>
                      </a:cubicBezTo>
                      <a:cubicBezTo>
                        <a:pt x="5894" y="9695"/>
                        <a:pt x="6251" y="9921"/>
                        <a:pt x="6632" y="10064"/>
                      </a:cubicBezTo>
                      <a:cubicBezTo>
                        <a:pt x="7418" y="10350"/>
                        <a:pt x="8180" y="10707"/>
                        <a:pt x="8882" y="11159"/>
                      </a:cubicBezTo>
                      <a:cubicBezTo>
                        <a:pt x="9383"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69E78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31" name="Google Shape;2431;p49"/>
                <p:cNvSpPr/>
                <p:nvPr/>
              </p:nvSpPr>
              <p:spPr>
                <a:xfrm>
                  <a:off x="5055718" y="1904160"/>
                  <a:ext cx="287338" cy="287338"/>
                </a:xfrm>
                <a:custGeom>
                  <a:avLst/>
                  <a:gdLst/>
                  <a:ahLst/>
                  <a:cxnLst/>
                  <a:rect l="l" t="t" r="r" b="b"/>
                  <a:pathLst>
                    <a:path w="11955" h="11955" extrusionOk="0">
                      <a:moveTo>
                        <a:pt x="5978" y="0"/>
                      </a:moveTo>
                      <a:cubicBezTo>
                        <a:pt x="2680" y="0"/>
                        <a:pt x="1" y="2679"/>
                        <a:pt x="1" y="5977"/>
                      </a:cubicBezTo>
                      <a:cubicBezTo>
                        <a:pt x="1" y="9275"/>
                        <a:pt x="2680" y="11954"/>
                        <a:pt x="5978" y="11954"/>
                      </a:cubicBezTo>
                      <a:cubicBezTo>
                        <a:pt x="9276" y="11954"/>
                        <a:pt x="11955" y="9275"/>
                        <a:pt x="11955" y="5977"/>
                      </a:cubicBezTo>
                      <a:cubicBezTo>
                        <a:pt x="11955" y="2679"/>
                        <a:pt x="9276" y="0"/>
                        <a:pt x="5978" y="0"/>
                      </a:cubicBezTo>
                      <a:close/>
                    </a:path>
                  </a:pathLst>
                </a:custGeom>
                <a:solidFill>
                  <a:srgbClr val="69E78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432" name="Google Shape;2432;p49"/>
              <p:cNvGrpSpPr/>
              <p:nvPr/>
            </p:nvGrpSpPr>
            <p:grpSpPr>
              <a:xfrm>
                <a:off x="4732628" y="2171596"/>
                <a:ext cx="374986" cy="374572"/>
                <a:chOff x="3303268" y="3817349"/>
                <a:chExt cx="346056" cy="345674"/>
              </a:xfrm>
            </p:grpSpPr>
            <p:sp>
              <p:nvSpPr>
                <p:cNvPr id="2433" name="Google Shape;2433;p49"/>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34" name="Google Shape;2434;p49"/>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35" name="Google Shape;2435;p49"/>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36" name="Google Shape;2436;p49"/>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2437" name="Google Shape;2437;p49"/>
            <p:cNvGrpSpPr/>
            <p:nvPr/>
          </p:nvGrpSpPr>
          <p:grpSpPr>
            <a:xfrm>
              <a:off x="6547098" y="2715744"/>
              <a:ext cx="956596" cy="944315"/>
              <a:chOff x="3789173" y="2377690"/>
              <a:chExt cx="1098904" cy="1084796"/>
            </a:xfrm>
          </p:grpSpPr>
          <p:grpSp>
            <p:nvGrpSpPr>
              <p:cNvPr id="2438" name="Google Shape;2438;p49"/>
              <p:cNvGrpSpPr/>
              <p:nvPr/>
            </p:nvGrpSpPr>
            <p:grpSpPr>
              <a:xfrm>
                <a:off x="3789173" y="2377690"/>
                <a:ext cx="1098904" cy="1084796"/>
                <a:chOff x="3789173" y="2377690"/>
                <a:chExt cx="1098904" cy="1084796"/>
              </a:xfrm>
            </p:grpSpPr>
            <p:sp>
              <p:nvSpPr>
                <p:cNvPr id="2439" name="Google Shape;2439;p49"/>
                <p:cNvSpPr/>
                <p:nvPr/>
              </p:nvSpPr>
              <p:spPr>
                <a:xfrm>
                  <a:off x="3789173" y="2377690"/>
                  <a:ext cx="1098904" cy="1084796"/>
                </a:xfrm>
                <a:custGeom>
                  <a:avLst/>
                  <a:gdLst/>
                  <a:ahLst/>
                  <a:cxnLst/>
                  <a:rect l="l" t="t" r="r" b="b"/>
                  <a:pathLst>
                    <a:path w="45721" h="45134" extrusionOk="0">
                      <a:moveTo>
                        <a:pt x="22861" y="0"/>
                      </a:moveTo>
                      <a:cubicBezTo>
                        <a:pt x="22090" y="0"/>
                        <a:pt x="21319" y="295"/>
                        <a:pt x="20730" y="884"/>
                      </a:cubicBezTo>
                      <a:lnTo>
                        <a:pt x="1180" y="20446"/>
                      </a:lnTo>
                      <a:cubicBezTo>
                        <a:pt x="1" y="21613"/>
                        <a:pt x="1" y="23518"/>
                        <a:pt x="1180" y="24697"/>
                      </a:cubicBezTo>
                      <a:lnTo>
                        <a:pt x="20730" y="44259"/>
                      </a:lnTo>
                      <a:cubicBezTo>
                        <a:pt x="21319" y="44842"/>
                        <a:pt x="22090" y="45134"/>
                        <a:pt x="22861" y="45134"/>
                      </a:cubicBezTo>
                      <a:cubicBezTo>
                        <a:pt x="23632" y="45134"/>
                        <a:pt x="24403" y="44842"/>
                        <a:pt x="24992" y="44259"/>
                      </a:cubicBezTo>
                      <a:lnTo>
                        <a:pt x="44542" y="24697"/>
                      </a:lnTo>
                      <a:cubicBezTo>
                        <a:pt x="45721" y="23518"/>
                        <a:pt x="45721" y="21613"/>
                        <a:pt x="44542" y="20446"/>
                      </a:cubicBezTo>
                      <a:lnTo>
                        <a:pt x="36684" y="12576"/>
                      </a:lnTo>
                      <a:cubicBezTo>
                        <a:pt x="36267" y="12171"/>
                        <a:pt x="36363" y="11481"/>
                        <a:pt x="36851" y="11171"/>
                      </a:cubicBezTo>
                      <a:cubicBezTo>
                        <a:pt x="37565" y="10719"/>
                        <a:pt x="38327" y="10350"/>
                        <a:pt x="39125" y="10052"/>
                      </a:cubicBezTo>
                      <a:cubicBezTo>
                        <a:pt x="39613" y="9874"/>
                        <a:pt x="40054" y="9552"/>
                        <a:pt x="40399" y="9100"/>
                      </a:cubicBezTo>
                      <a:cubicBezTo>
                        <a:pt x="41173" y="8099"/>
                        <a:pt x="41220" y="6778"/>
                        <a:pt x="40518" y="5730"/>
                      </a:cubicBezTo>
                      <a:cubicBezTo>
                        <a:pt x="39932" y="4868"/>
                        <a:pt x="39013" y="4436"/>
                        <a:pt x="38094" y="4436"/>
                      </a:cubicBezTo>
                      <a:cubicBezTo>
                        <a:pt x="37349" y="4436"/>
                        <a:pt x="36606" y="4720"/>
                        <a:pt x="36041" y="5290"/>
                      </a:cubicBezTo>
                      <a:cubicBezTo>
                        <a:pt x="35732" y="5587"/>
                        <a:pt x="35505" y="5956"/>
                        <a:pt x="35362" y="6337"/>
                      </a:cubicBezTo>
                      <a:cubicBezTo>
                        <a:pt x="35077" y="7123"/>
                        <a:pt x="34720" y="7885"/>
                        <a:pt x="34267" y="8588"/>
                      </a:cubicBezTo>
                      <a:cubicBezTo>
                        <a:pt x="34091" y="8872"/>
                        <a:pt x="33797" y="9021"/>
                        <a:pt x="33498" y="9021"/>
                      </a:cubicBezTo>
                      <a:cubicBezTo>
                        <a:pt x="33271" y="9021"/>
                        <a:pt x="33042" y="8934"/>
                        <a:pt x="32862" y="8754"/>
                      </a:cubicBezTo>
                      <a:lnTo>
                        <a:pt x="24992" y="884"/>
                      </a:lnTo>
                      <a:cubicBezTo>
                        <a:pt x="24403" y="295"/>
                        <a:pt x="23632" y="0"/>
                        <a:pt x="22861" y="0"/>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40" name="Google Shape;2440;p49"/>
                <p:cNvSpPr/>
                <p:nvPr/>
              </p:nvSpPr>
              <p:spPr>
                <a:xfrm>
                  <a:off x="3885623" y="2465897"/>
                  <a:ext cx="287050" cy="287338"/>
                </a:xfrm>
                <a:custGeom>
                  <a:avLst/>
                  <a:gdLst/>
                  <a:ahLst/>
                  <a:cxnLst/>
                  <a:rect l="l" t="t" r="r" b="b"/>
                  <a:pathLst>
                    <a:path w="11943" h="11955" extrusionOk="0">
                      <a:moveTo>
                        <a:pt x="5977" y="0"/>
                      </a:moveTo>
                      <a:cubicBezTo>
                        <a:pt x="2679" y="0"/>
                        <a:pt x="0" y="2679"/>
                        <a:pt x="0" y="5977"/>
                      </a:cubicBezTo>
                      <a:cubicBezTo>
                        <a:pt x="0" y="9275"/>
                        <a:pt x="2679" y="11954"/>
                        <a:pt x="5977" y="11954"/>
                      </a:cubicBezTo>
                      <a:cubicBezTo>
                        <a:pt x="9275" y="11954"/>
                        <a:pt x="11942" y="9275"/>
                        <a:pt x="11942" y="5977"/>
                      </a:cubicBezTo>
                      <a:cubicBezTo>
                        <a:pt x="11942" y="2679"/>
                        <a:pt x="9275" y="0"/>
                        <a:pt x="5977" y="0"/>
                      </a:cubicBezTo>
                      <a:close/>
                    </a:path>
                  </a:pathLst>
                </a:custGeom>
                <a:solidFill>
                  <a:srgbClr val="4949E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441" name="Google Shape;2441;p49"/>
              <p:cNvGrpSpPr/>
              <p:nvPr/>
            </p:nvGrpSpPr>
            <p:grpSpPr>
              <a:xfrm>
                <a:off x="4151137" y="2732796"/>
                <a:ext cx="374986" cy="374572"/>
                <a:chOff x="3752358" y="3817349"/>
                <a:chExt cx="346056" cy="345674"/>
              </a:xfrm>
            </p:grpSpPr>
            <p:sp>
              <p:nvSpPr>
                <p:cNvPr id="2442" name="Google Shape;2442;p49"/>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43" name="Google Shape;2443;p49"/>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44" name="Google Shape;2444;p49"/>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45" name="Google Shape;2445;p49"/>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2446" name="Google Shape;2446;p49"/>
            <p:cNvGrpSpPr/>
            <p:nvPr/>
          </p:nvGrpSpPr>
          <p:grpSpPr>
            <a:xfrm>
              <a:off x="7034853" y="3222917"/>
              <a:ext cx="956596" cy="944252"/>
              <a:chOff x="4349489" y="2960313"/>
              <a:chExt cx="1098904" cy="1084724"/>
            </a:xfrm>
          </p:grpSpPr>
          <p:grpSp>
            <p:nvGrpSpPr>
              <p:cNvPr id="2447" name="Google Shape;2447;p49"/>
              <p:cNvGrpSpPr/>
              <p:nvPr/>
            </p:nvGrpSpPr>
            <p:grpSpPr>
              <a:xfrm>
                <a:off x="4349489" y="2960313"/>
                <a:ext cx="1098904" cy="1084724"/>
                <a:chOff x="4349489" y="2960313"/>
                <a:chExt cx="1098904" cy="1084724"/>
              </a:xfrm>
            </p:grpSpPr>
            <p:sp>
              <p:nvSpPr>
                <p:cNvPr id="2448" name="Google Shape;2448;p49"/>
                <p:cNvSpPr/>
                <p:nvPr/>
              </p:nvSpPr>
              <p:spPr>
                <a:xfrm>
                  <a:off x="4349489" y="2960313"/>
                  <a:ext cx="1098904" cy="1084724"/>
                </a:xfrm>
                <a:custGeom>
                  <a:avLst/>
                  <a:gdLst/>
                  <a:ahLst/>
                  <a:cxnLst/>
                  <a:rect l="l" t="t" r="r" b="b"/>
                  <a:pathLst>
                    <a:path w="45721" h="45131" extrusionOk="0">
                      <a:moveTo>
                        <a:pt x="22862" y="0"/>
                      </a:moveTo>
                      <a:cubicBezTo>
                        <a:pt x="22092" y="0"/>
                        <a:pt x="21324" y="295"/>
                        <a:pt x="20741" y="884"/>
                      </a:cubicBezTo>
                      <a:lnTo>
                        <a:pt x="12871" y="8743"/>
                      </a:lnTo>
                      <a:cubicBezTo>
                        <a:pt x="12697" y="8917"/>
                        <a:pt x="12470" y="9001"/>
                        <a:pt x="12243" y="9001"/>
                      </a:cubicBezTo>
                      <a:cubicBezTo>
                        <a:pt x="11942" y="9001"/>
                        <a:pt x="11642" y="8854"/>
                        <a:pt x="11466" y="8576"/>
                      </a:cubicBezTo>
                      <a:cubicBezTo>
                        <a:pt x="11014" y="7861"/>
                        <a:pt x="10645" y="7099"/>
                        <a:pt x="10347" y="6302"/>
                      </a:cubicBezTo>
                      <a:cubicBezTo>
                        <a:pt x="10168" y="5814"/>
                        <a:pt x="9847" y="5373"/>
                        <a:pt x="9394" y="5028"/>
                      </a:cubicBezTo>
                      <a:cubicBezTo>
                        <a:pt x="8866" y="4619"/>
                        <a:pt x="8248" y="4413"/>
                        <a:pt x="7630" y="4413"/>
                      </a:cubicBezTo>
                      <a:cubicBezTo>
                        <a:pt x="7078" y="4413"/>
                        <a:pt x="6525" y="4577"/>
                        <a:pt x="6037" y="4909"/>
                      </a:cubicBezTo>
                      <a:cubicBezTo>
                        <a:pt x="4465" y="5968"/>
                        <a:pt x="4310" y="8123"/>
                        <a:pt x="5584" y="9385"/>
                      </a:cubicBezTo>
                      <a:cubicBezTo>
                        <a:pt x="5894" y="9695"/>
                        <a:pt x="6251" y="9921"/>
                        <a:pt x="6632" y="10064"/>
                      </a:cubicBezTo>
                      <a:cubicBezTo>
                        <a:pt x="7418" y="10350"/>
                        <a:pt x="8180" y="10707"/>
                        <a:pt x="8882" y="11159"/>
                      </a:cubicBezTo>
                      <a:cubicBezTo>
                        <a:pt x="9382"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FCBD2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49" name="Google Shape;2449;p49"/>
                <p:cNvSpPr/>
                <p:nvPr/>
              </p:nvSpPr>
              <p:spPr>
                <a:xfrm>
                  <a:off x="5065741" y="3026769"/>
                  <a:ext cx="287338" cy="287338"/>
                </a:xfrm>
                <a:custGeom>
                  <a:avLst/>
                  <a:gdLst/>
                  <a:ahLst/>
                  <a:cxnLst/>
                  <a:rect l="l" t="t" r="r" b="b"/>
                  <a:pathLst>
                    <a:path w="11955" h="11955" extrusionOk="0">
                      <a:moveTo>
                        <a:pt x="5978" y="1"/>
                      </a:moveTo>
                      <a:cubicBezTo>
                        <a:pt x="2680" y="1"/>
                        <a:pt x="1" y="2679"/>
                        <a:pt x="1" y="5978"/>
                      </a:cubicBezTo>
                      <a:cubicBezTo>
                        <a:pt x="1" y="9276"/>
                        <a:pt x="2680" y="11954"/>
                        <a:pt x="5978" y="11954"/>
                      </a:cubicBezTo>
                      <a:cubicBezTo>
                        <a:pt x="9276" y="11954"/>
                        <a:pt x="11955" y="9276"/>
                        <a:pt x="11955" y="5978"/>
                      </a:cubicBezTo>
                      <a:cubicBezTo>
                        <a:pt x="11955" y="2679"/>
                        <a:pt x="9276" y="1"/>
                        <a:pt x="5978" y="1"/>
                      </a:cubicBezTo>
                      <a:close/>
                    </a:path>
                  </a:pathLst>
                </a:custGeom>
                <a:solidFill>
                  <a:srgbClr val="FCBD24"/>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450" name="Google Shape;2450;p49"/>
              <p:cNvGrpSpPr/>
              <p:nvPr/>
            </p:nvGrpSpPr>
            <p:grpSpPr>
              <a:xfrm>
                <a:off x="4732657" y="3315384"/>
                <a:ext cx="374952" cy="374572"/>
                <a:chOff x="4201447" y="3817349"/>
                <a:chExt cx="346024" cy="345674"/>
              </a:xfrm>
            </p:grpSpPr>
            <p:sp>
              <p:nvSpPr>
                <p:cNvPr id="2451" name="Google Shape;2451;p49"/>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52" name="Google Shape;2452;p49"/>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nvGrpSpPr>
            <p:cNvPr id="2453" name="Google Shape;2453;p49"/>
            <p:cNvGrpSpPr/>
            <p:nvPr/>
          </p:nvGrpSpPr>
          <p:grpSpPr>
            <a:xfrm>
              <a:off x="6529419" y="3711909"/>
              <a:ext cx="956596" cy="944315"/>
              <a:chOff x="3768864" y="3522050"/>
              <a:chExt cx="1098904" cy="1084796"/>
            </a:xfrm>
          </p:grpSpPr>
          <p:grpSp>
            <p:nvGrpSpPr>
              <p:cNvPr id="2454" name="Google Shape;2454;p49"/>
              <p:cNvGrpSpPr/>
              <p:nvPr/>
            </p:nvGrpSpPr>
            <p:grpSpPr>
              <a:xfrm>
                <a:off x="3768864" y="3522050"/>
                <a:ext cx="1098904" cy="1084796"/>
                <a:chOff x="3768864" y="3522050"/>
                <a:chExt cx="1098904" cy="1084796"/>
              </a:xfrm>
            </p:grpSpPr>
            <p:sp>
              <p:nvSpPr>
                <p:cNvPr id="2455" name="Google Shape;2455;p49"/>
                <p:cNvSpPr/>
                <p:nvPr/>
              </p:nvSpPr>
              <p:spPr>
                <a:xfrm>
                  <a:off x="3768864" y="3522050"/>
                  <a:ext cx="1098904" cy="1084796"/>
                </a:xfrm>
                <a:custGeom>
                  <a:avLst/>
                  <a:gdLst/>
                  <a:ahLst/>
                  <a:cxnLst/>
                  <a:rect l="l" t="t" r="r" b="b"/>
                  <a:pathLst>
                    <a:path w="45721" h="45134" extrusionOk="0">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rgbClr val="EC3A3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56" name="Google Shape;2456;p49"/>
                <p:cNvSpPr/>
                <p:nvPr/>
              </p:nvSpPr>
              <p:spPr>
                <a:xfrm>
                  <a:off x="3887041" y="3641743"/>
                  <a:ext cx="287338" cy="287026"/>
                </a:xfrm>
                <a:custGeom>
                  <a:avLst/>
                  <a:gdLst/>
                  <a:ahLst/>
                  <a:cxnLst/>
                  <a:rect l="l" t="t" r="r" b="b"/>
                  <a:pathLst>
                    <a:path w="11955" h="11942" extrusionOk="0">
                      <a:moveTo>
                        <a:pt x="5978" y="0"/>
                      </a:moveTo>
                      <a:cubicBezTo>
                        <a:pt x="2680" y="0"/>
                        <a:pt x="1" y="2667"/>
                        <a:pt x="1" y="5977"/>
                      </a:cubicBezTo>
                      <a:cubicBezTo>
                        <a:pt x="1" y="9275"/>
                        <a:pt x="2680" y="11942"/>
                        <a:pt x="5978" y="11942"/>
                      </a:cubicBezTo>
                      <a:cubicBezTo>
                        <a:pt x="9276" y="11942"/>
                        <a:pt x="11955" y="9275"/>
                        <a:pt x="11955" y="5977"/>
                      </a:cubicBezTo>
                      <a:cubicBezTo>
                        <a:pt x="11955" y="2667"/>
                        <a:pt x="9276" y="0"/>
                        <a:pt x="5978" y="0"/>
                      </a:cubicBezTo>
                      <a:close/>
                    </a:path>
                  </a:pathLst>
                </a:custGeom>
                <a:solidFill>
                  <a:srgbClr val="EC3A3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457" name="Google Shape;2457;p49"/>
              <p:cNvGrpSpPr/>
              <p:nvPr/>
            </p:nvGrpSpPr>
            <p:grpSpPr>
              <a:xfrm>
                <a:off x="4139616" y="3871555"/>
                <a:ext cx="357419" cy="357005"/>
                <a:chOff x="7482229" y="3351230"/>
                <a:chExt cx="357419" cy="357005"/>
              </a:xfrm>
            </p:grpSpPr>
            <p:sp>
              <p:nvSpPr>
                <p:cNvPr id="2458" name="Google Shape;2458;p49"/>
                <p:cNvSpPr/>
                <p:nvPr/>
              </p:nvSpPr>
              <p:spPr>
                <a:xfrm>
                  <a:off x="7482229" y="3351230"/>
                  <a:ext cx="357419" cy="357005"/>
                </a:xfrm>
                <a:custGeom>
                  <a:avLst/>
                  <a:gdLst/>
                  <a:ahLst/>
                  <a:cxnLst/>
                  <a:rect l="l" t="t" r="r" b="b"/>
                  <a:pathLst>
                    <a:path w="11229" h="11216" extrusionOk="0">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59" name="Google Shape;2459;p49"/>
                <p:cNvSpPr/>
                <p:nvPr/>
              </p:nvSpPr>
              <p:spPr>
                <a:xfrm>
                  <a:off x="7592138" y="3605616"/>
                  <a:ext cx="137983" cy="32530"/>
                </a:xfrm>
                <a:custGeom>
                  <a:avLst/>
                  <a:gdLst/>
                  <a:ahLst/>
                  <a:cxnLst/>
                  <a:rect l="l" t="t" r="r" b="b"/>
                  <a:pathLst>
                    <a:path w="4335" h="1022" extrusionOk="0">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60" name="Google Shape;2460;p49"/>
                <p:cNvSpPr/>
                <p:nvPr/>
              </p:nvSpPr>
              <p:spPr>
                <a:xfrm>
                  <a:off x="7513709" y="3387962"/>
                  <a:ext cx="295987" cy="282014"/>
                </a:xfrm>
                <a:custGeom>
                  <a:avLst/>
                  <a:gdLst/>
                  <a:ahLst/>
                  <a:cxnLst/>
                  <a:rect l="l" t="t" r="r" b="b"/>
                  <a:pathLst>
                    <a:path w="9299" h="8860" extrusionOk="0">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61" name="Google Shape;2461;p49"/>
                <p:cNvSpPr/>
                <p:nvPr/>
              </p:nvSpPr>
              <p:spPr>
                <a:xfrm>
                  <a:off x="7580393" y="3516460"/>
                  <a:ext cx="56880" cy="56880"/>
                </a:xfrm>
                <a:custGeom>
                  <a:avLst/>
                  <a:gdLst/>
                  <a:ahLst/>
                  <a:cxnLst/>
                  <a:rect l="l" t="t" r="r" b="b"/>
                  <a:pathLst>
                    <a:path w="1787" h="1787" extrusionOk="0">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62" name="Google Shape;2462;p49"/>
                <p:cNvSpPr/>
                <p:nvPr/>
              </p:nvSpPr>
              <p:spPr>
                <a:xfrm>
                  <a:off x="7685750" y="3516460"/>
                  <a:ext cx="56880" cy="56880"/>
                </a:xfrm>
                <a:custGeom>
                  <a:avLst/>
                  <a:gdLst/>
                  <a:ahLst/>
                  <a:cxnLst/>
                  <a:rect l="l" t="t" r="r" b="b"/>
                  <a:pathLst>
                    <a:path w="1787" h="1787" extrusionOk="0">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4688A-2146-71A8-9A59-E94F5E7043CF}"/>
              </a:ext>
            </a:extLst>
          </p:cNvPr>
          <p:cNvSpPr>
            <a:spLocks noGrp="1"/>
          </p:cNvSpPr>
          <p:nvPr>
            <p:ph type="title"/>
          </p:nvPr>
        </p:nvSpPr>
        <p:spPr>
          <a:xfrm>
            <a:off x="311699" y="2150850"/>
            <a:ext cx="5680392" cy="2519402"/>
          </a:xfrm>
        </p:spPr>
        <p:txBody>
          <a:bodyPr/>
          <a:lstStyle/>
          <a:p>
            <a:pPr algn="l"/>
            <a:r>
              <a:rPr lang="vi-VN" sz="1600" dirty="0">
                <a:latin typeface="+mn-lt"/>
              </a:rPr>
              <a:t>Mục tiêu của dự án này là phát triển một mô hình có khả năng ước tính giá của một chiếc điện thoại di động dựa trên cấu hình của nó. </a:t>
            </a:r>
            <a:br>
              <a:rPr lang="vi-VN" sz="1600" dirty="0">
                <a:latin typeface="+mn-lt"/>
              </a:rPr>
            </a:br>
            <a:br>
              <a:rPr lang="vi-VN" sz="1600" dirty="0">
                <a:latin typeface="+mn-lt"/>
              </a:rPr>
            </a:br>
            <a:r>
              <a:rPr lang="vi-VN" sz="1600" dirty="0">
                <a:latin typeface="+mn-lt"/>
              </a:rPr>
              <a:t>Người mua cũng có thể sử dụng mô hình để ước tính giá của một thiết bị di động bằng cách nhập cấu hình mà họ yêu cầu vào công cụ</a:t>
            </a:r>
            <a:endParaRPr lang="en-US" sz="1600" dirty="0">
              <a:latin typeface="+mn-lt"/>
            </a:endParaRPr>
          </a:p>
        </p:txBody>
      </p:sp>
      <p:sp>
        <p:nvSpPr>
          <p:cNvPr id="6" name="TextBox 5">
            <a:extLst>
              <a:ext uri="{FF2B5EF4-FFF2-40B4-BE49-F238E27FC236}">
                <a16:creationId xmlns:a16="http://schemas.microsoft.com/office/drawing/2014/main" id="{801CA8E9-6EA9-5D1A-C25D-7EDB2CCE9DF2}"/>
              </a:ext>
            </a:extLst>
          </p:cNvPr>
          <p:cNvSpPr txBox="1"/>
          <p:nvPr/>
        </p:nvSpPr>
        <p:spPr>
          <a:xfrm>
            <a:off x="818535" y="473248"/>
            <a:ext cx="4572000" cy="646331"/>
          </a:xfrm>
          <a:prstGeom prst="rect">
            <a:avLst/>
          </a:prstGeom>
          <a:noFill/>
        </p:spPr>
        <p:txBody>
          <a:bodyPr wrap="square">
            <a:spAutoFit/>
          </a:bodyPr>
          <a:lstStyle/>
          <a:p>
            <a:r>
              <a:rPr kumimoji="0" lang="vi-VN" sz="3600" b="0" i="0" u="sng" strike="noStrike" kern="0" cap="none" spc="0" normalizeH="0" baseline="0" noProof="0" dirty="0">
                <a:ln>
                  <a:noFill/>
                </a:ln>
                <a:solidFill>
                  <a:srgbClr val="000000"/>
                </a:solidFill>
                <a:effectLst/>
                <a:uLnTx/>
                <a:uFillTx/>
                <a:latin typeface="Fira Sans Extra Condensed Medium"/>
                <a:sym typeface="Fira Sans Extra Condensed Medium"/>
              </a:rPr>
              <a:t>GIỚI THIỆU</a:t>
            </a:r>
            <a:endParaRPr lang="en-US" dirty="0"/>
          </a:p>
        </p:txBody>
      </p:sp>
      <p:pic>
        <p:nvPicPr>
          <p:cNvPr id="7" name="Picture 6" descr="Graphical user interface&#10;&#10;Description automatically generated with medium confidence">
            <a:extLst>
              <a:ext uri="{FF2B5EF4-FFF2-40B4-BE49-F238E27FC236}">
                <a16:creationId xmlns:a16="http://schemas.microsoft.com/office/drawing/2014/main" id="{BD6A60A6-B7CA-6A9C-3E8B-3C7DAD2EC5EC}"/>
              </a:ext>
            </a:extLst>
          </p:cNvPr>
          <p:cNvPicPr>
            <a:picLocks noChangeAspect="1"/>
          </p:cNvPicPr>
          <p:nvPr/>
        </p:nvPicPr>
        <p:blipFill>
          <a:blip r:embed="rId2">
            <a:alphaModFix amt="20000"/>
          </a:blip>
          <a:stretch>
            <a:fillRect/>
          </a:stretch>
        </p:blipFill>
        <p:spPr>
          <a:xfrm>
            <a:off x="3463889" y="804114"/>
            <a:ext cx="5368412" cy="3391041"/>
          </a:xfrm>
          <a:prstGeom prst="rect">
            <a:avLst/>
          </a:prstGeom>
        </p:spPr>
      </p:pic>
    </p:spTree>
    <p:extLst>
      <p:ext uri="{BB962C8B-B14F-4D97-AF65-F5344CB8AC3E}">
        <p14:creationId xmlns:p14="http://schemas.microsoft.com/office/powerpoint/2010/main" val="22902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8"/>
          <p:cNvSpPr txBox="1">
            <a:spLocks noGrp="1"/>
          </p:cNvSpPr>
          <p:nvPr>
            <p:ph type="title"/>
          </p:nvPr>
        </p:nvSpPr>
        <p:spPr>
          <a:xfrm>
            <a:off x="2125800" y="278889"/>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Thu thập dữ liệu</a:t>
            </a:r>
            <a:endParaRPr sz="4800" dirty="0"/>
          </a:p>
        </p:txBody>
      </p:sp>
      <p:grpSp>
        <p:nvGrpSpPr>
          <p:cNvPr id="203" name="Google Shape;203;p18"/>
          <p:cNvGrpSpPr/>
          <p:nvPr/>
        </p:nvGrpSpPr>
        <p:grpSpPr>
          <a:xfrm>
            <a:off x="5939069" y="1134376"/>
            <a:ext cx="4160894" cy="3445305"/>
            <a:chOff x="2362567" y="1698201"/>
            <a:chExt cx="4290195" cy="3445305"/>
          </a:xfrm>
        </p:grpSpPr>
        <p:grpSp>
          <p:nvGrpSpPr>
            <p:cNvPr id="209" name="Google Shape;209;p18"/>
            <p:cNvGrpSpPr/>
            <p:nvPr/>
          </p:nvGrpSpPr>
          <p:grpSpPr>
            <a:xfrm>
              <a:off x="2362567" y="2992463"/>
              <a:ext cx="1294633" cy="993577"/>
              <a:chOff x="2362567" y="2992463"/>
              <a:chExt cx="1294633" cy="993577"/>
            </a:xfrm>
          </p:grpSpPr>
          <p:sp>
            <p:nvSpPr>
              <p:cNvPr id="210" name="Google Shape;210;p18"/>
              <p:cNvSpPr/>
              <p:nvPr/>
            </p:nvSpPr>
            <p:spPr>
              <a:xfrm>
                <a:off x="2362567" y="2992463"/>
                <a:ext cx="994306" cy="993577"/>
              </a:xfrm>
              <a:custGeom>
                <a:avLst/>
                <a:gdLst/>
                <a:ahLst/>
                <a:cxnLst/>
                <a:rect l="l" t="t" r="r" b="b"/>
                <a:pathLst>
                  <a:path w="6819" h="6814" extrusionOk="0">
                    <a:moveTo>
                      <a:pt x="3409" y="128"/>
                    </a:moveTo>
                    <a:cubicBezTo>
                      <a:pt x="5217" y="128"/>
                      <a:pt x="6691" y="1598"/>
                      <a:pt x="6691" y="3405"/>
                    </a:cubicBezTo>
                    <a:cubicBezTo>
                      <a:pt x="6691" y="5217"/>
                      <a:pt x="5217" y="6686"/>
                      <a:pt x="3409" y="6686"/>
                    </a:cubicBezTo>
                    <a:cubicBezTo>
                      <a:pt x="1602" y="6686"/>
                      <a:pt x="128" y="5217"/>
                      <a:pt x="128" y="3405"/>
                    </a:cubicBezTo>
                    <a:cubicBezTo>
                      <a:pt x="128" y="1598"/>
                      <a:pt x="1602" y="128"/>
                      <a:pt x="3409" y="128"/>
                    </a:cubicBezTo>
                    <a:close/>
                    <a:moveTo>
                      <a:pt x="3409" y="1"/>
                    </a:moveTo>
                    <a:cubicBezTo>
                      <a:pt x="1529" y="1"/>
                      <a:pt x="1" y="1529"/>
                      <a:pt x="1" y="3405"/>
                    </a:cubicBezTo>
                    <a:cubicBezTo>
                      <a:pt x="1" y="5285"/>
                      <a:pt x="1529" y="6813"/>
                      <a:pt x="3409" y="6813"/>
                    </a:cubicBezTo>
                    <a:cubicBezTo>
                      <a:pt x="5290" y="6813"/>
                      <a:pt x="6818" y="5285"/>
                      <a:pt x="6818" y="3405"/>
                    </a:cubicBezTo>
                    <a:cubicBezTo>
                      <a:pt x="6818" y="1529"/>
                      <a:pt x="5290" y="1"/>
                      <a:pt x="3409" y="1"/>
                    </a:cubicBezTo>
                    <a:close/>
                  </a:path>
                </a:pathLst>
              </a:custGeom>
              <a:solidFill>
                <a:srgbClr val="E7E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3" name="Google Shape;213;p18"/>
              <p:cNvCxnSpPr/>
              <p:nvPr/>
            </p:nvCxnSpPr>
            <p:spPr>
              <a:xfrm>
                <a:off x="3347000" y="3519213"/>
                <a:ext cx="310200" cy="0"/>
              </a:xfrm>
              <a:prstGeom prst="straightConnector1">
                <a:avLst/>
              </a:prstGeom>
              <a:noFill/>
              <a:ln w="19050" cap="flat" cmpd="sng">
                <a:solidFill>
                  <a:schemeClr val="lt2"/>
                </a:solidFill>
                <a:prstDash val="solid"/>
                <a:round/>
                <a:headEnd type="none" w="med" len="med"/>
                <a:tailEnd type="none" w="med" len="med"/>
              </a:ln>
            </p:spPr>
          </p:cxnSp>
        </p:grpSp>
        <p:grpSp>
          <p:nvGrpSpPr>
            <p:cNvPr id="219" name="Google Shape;219;p18"/>
            <p:cNvGrpSpPr/>
            <p:nvPr/>
          </p:nvGrpSpPr>
          <p:grpSpPr>
            <a:xfrm>
              <a:off x="3650831" y="2584039"/>
              <a:ext cx="1834790" cy="2559467"/>
              <a:chOff x="3650831" y="2584039"/>
              <a:chExt cx="1834790" cy="2559467"/>
            </a:xfrm>
          </p:grpSpPr>
          <p:sp>
            <p:nvSpPr>
              <p:cNvPr id="220" name="Google Shape;220;p18"/>
              <p:cNvSpPr/>
              <p:nvPr/>
            </p:nvSpPr>
            <p:spPr>
              <a:xfrm>
                <a:off x="3650831" y="2584039"/>
                <a:ext cx="1834790" cy="1834061"/>
              </a:xfrm>
              <a:custGeom>
                <a:avLst/>
                <a:gdLst/>
                <a:ahLst/>
                <a:cxnLst/>
                <a:rect l="l" t="t" r="r" b="b"/>
                <a:pathLst>
                  <a:path w="12583" h="12578" extrusionOk="0">
                    <a:moveTo>
                      <a:pt x="6289" y="128"/>
                    </a:moveTo>
                    <a:cubicBezTo>
                      <a:pt x="9688" y="128"/>
                      <a:pt x="12450" y="2890"/>
                      <a:pt x="12450" y="6289"/>
                    </a:cubicBezTo>
                    <a:cubicBezTo>
                      <a:pt x="12450" y="9683"/>
                      <a:pt x="9688" y="12450"/>
                      <a:pt x="6289" y="12450"/>
                    </a:cubicBezTo>
                    <a:cubicBezTo>
                      <a:pt x="2895" y="12450"/>
                      <a:pt x="133" y="9683"/>
                      <a:pt x="133" y="6289"/>
                    </a:cubicBezTo>
                    <a:cubicBezTo>
                      <a:pt x="133" y="2890"/>
                      <a:pt x="2895" y="128"/>
                      <a:pt x="6289" y="128"/>
                    </a:cubicBezTo>
                    <a:close/>
                    <a:moveTo>
                      <a:pt x="6289" y="1"/>
                    </a:moveTo>
                    <a:cubicBezTo>
                      <a:pt x="2822" y="1"/>
                      <a:pt x="1" y="2822"/>
                      <a:pt x="1" y="6289"/>
                    </a:cubicBezTo>
                    <a:cubicBezTo>
                      <a:pt x="1" y="9756"/>
                      <a:pt x="2822" y="12577"/>
                      <a:pt x="6289" y="12577"/>
                    </a:cubicBezTo>
                    <a:cubicBezTo>
                      <a:pt x="9761" y="12577"/>
                      <a:pt x="12582" y="9756"/>
                      <a:pt x="12582" y="6289"/>
                    </a:cubicBezTo>
                    <a:cubicBezTo>
                      <a:pt x="12582" y="2822"/>
                      <a:pt x="9761" y="1"/>
                      <a:pt x="6289" y="1"/>
                    </a:cubicBezTo>
                    <a:close/>
                  </a:path>
                </a:pathLst>
              </a:custGeom>
              <a:solidFill>
                <a:srgbClr val="E7E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8"/>
              <p:cNvSpPr/>
              <p:nvPr/>
            </p:nvSpPr>
            <p:spPr>
              <a:xfrm>
                <a:off x="4767034" y="3627481"/>
                <a:ext cx="469378" cy="375619"/>
              </a:xfrm>
              <a:custGeom>
                <a:avLst/>
                <a:gdLst/>
                <a:ahLst/>
                <a:cxnLst/>
                <a:rect l="l" t="t" r="r" b="b"/>
                <a:pathLst>
                  <a:path w="3219" h="2576" extrusionOk="0">
                    <a:moveTo>
                      <a:pt x="2455" y="0"/>
                    </a:moveTo>
                    <a:cubicBezTo>
                      <a:pt x="2420" y="0"/>
                      <a:pt x="2384" y="10"/>
                      <a:pt x="2351" y="29"/>
                    </a:cubicBezTo>
                    <a:lnTo>
                      <a:pt x="1754" y="382"/>
                    </a:lnTo>
                    <a:lnTo>
                      <a:pt x="1475" y="543"/>
                    </a:lnTo>
                    <a:lnTo>
                      <a:pt x="236" y="1268"/>
                    </a:lnTo>
                    <a:cubicBezTo>
                      <a:pt x="59" y="1371"/>
                      <a:pt x="0" y="1601"/>
                      <a:pt x="103" y="1778"/>
                    </a:cubicBezTo>
                    <a:lnTo>
                      <a:pt x="461" y="2390"/>
                    </a:lnTo>
                    <a:cubicBezTo>
                      <a:pt x="529" y="2510"/>
                      <a:pt x="653" y="2576"/>
                      <a:pt x="779" y="2576"/>
                    </a:cubicBezTo>
                    <a:cubicBezTo>
                      <a:pt x="845" y="2576"/>
                      <a:pt x="910" y="2558"/>
                      <a:pt x="970" y="2522"/>
                    </a:cubicBezTo>
                    <a:lnTo>
                      <a:pt x="2043" y="1895"/>
                    </a:lnTo>
                    <a:lnTo>
                      <a:pt x="3086" y="1283"/>
                    </a:lnTo>
                    <a:cubicBezTo>
                      <a:pt x="3184" y="1224"/>
                      <a:pt x="3218" y="1097"/>
                      <a:pt x="3159" y="999"/>
                    </a:cubicBezTo>
                    <a:lnTo>
                      <a:pt x="2635" y="103"/>
                    </a:lnTo>
                    <a:cubicBezTo>
                      <a:pt x="2596" y="37"/>
                      <a:pt x="2526" y="0"/>
                      <a:pt x="2455" y="0"/>
                    </a:cubicBezTo>
                    <a:close/>
                  </a:path>
                </a:pathLst>
              </a:custGeom>
              <a:solidFill>
                <a:srgbClr val="FFD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8"/>
              <p:cNvSpPr/>
              <p:nvPr/>
            </p:nvSpPr>
            <p:spPr>
              <a:xfrm>
                <a:off x="4794155" y="3901027"/>
                <a:ext cx="397929" cy="333041"/>
              </a:xfrm>
              <a:custGeom>
                <a:avLst/>
                <a:gdLst/>
                <a:ahLst/>
                <a:cxnLst/>
                <a:rect l="l" t="t" r="r" b="b"/>
                <a:pathLst>
                  <a:path w="2729" h="2284" extrusionOk="0">
                    <a:moveTo>
                      <a:pt x="1964" y="0"/>
                    </a:moveTo>
                    <a:cubicBezTo>
                      <a:pt x="1928" y="0"/>
                      <a:pt x="1891" y="9"/>
                      <a:pt x="1857" y="29"/>
                    </a:cubicBezTo>
                    <a:lnTo>
                      <a:pt x="236" y="979"/>
                    </a:lnTo>
                    <a:cubicBezTo>
                      <a:pt x="59" y="1082"/>
                      <a:pt x="1" y="1307"/>
                      <a:pt x="103" y="1488"/>
                    </a:cubicBezTo>
                    <a:lnTo>
                      <a:pt x="466" y="2100"/>
                    </a:lnTo>
                    <a:cubicBezTo>
                      <a:pt x="534" y="2218"/>
                      <a:pt x="657" y="2283"/>
                      <a:pt x="784" y="2283"/>
                    </a:cubicBezTo>
                    <a:cubicBezTo>
                      <a:pt x="847" y="2283"/>
                      <a:pt x="911" y="2267"/>
                      <a:pt x="970" y="2233"/>
                    </a:cubicBezTo>
                    <a:lnTo>
                      <a:pt x="1289" y="2047"/>
                    </a:lnTo>
                    <a:lnTo>
                      <a:pt x="1568" y="1885"/>
                    </a:lnTo>
                    <a:lnTo>
                      <a:pt x="2596" y="1283"/>
                    </a:lnTo>
                    <a:cubicBezTo>
                      <a:pt x="2694" y="1224"/>
                      <a:pt x="2728" y="1096"/>
                      <a:pt x="2670" y="999"/>
                    </a:cubicBezTo>
                    <a:lnTo>
                      <a:pt x="2146" y="102"/>
                    </a:lnTo>
                    <a:cubicBezTo>
                      <a:pt x="2106" y="37"/>
                      <a:pt x="2037" y="0"/>
                      <a:pt x="1964" y="0"/>
                    </a:cubicBezTo>
                    <a:close/>
                  </a:path>
                </a:pathLst>
              </a:custGeom>
              <a:solidFill>
                <a:srgbClr val="FFD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8"/>
              <p:cNvSpPr/>
              <p:nvPr/>
            </p:nvSpPr>
            <p:spPr>
              <a:xfrm>
                <a:off x="4708417" y="3381056"/>
                <a:ext cx="470108" cy="375182"/>
              </a:xfrm>
              <a:custGeom>
                <a:avLst/>
                <a:gdLst/>
                <a:ahLst/>
                <a:cxnLst/>
                <a:rect l="l" t="t" r="r" b="b"/>
                <a:pathLst>
                  <a:path w="3224" h="2573" extrusionOk="0">
                    <a:moveTo>
                      <a:pt x="2459" y="1"/>
                    </a:moveTo>
                    <a:cubicBezTo>
                      <a:pt x="2423" y="1"/>
                      <a:pt x="2386" y="10"/>
                      <a:pt x="2352" y="30"/>
                    </a:cubicBezTo>
                    <a:lnTo>
                      <a:pt x="2156" y="147"/>
                    </a:lnTo>
                    <a:lnTo>
                      <a:pt x="1877" y="309"/>
                    </a:lnTo>
                    <a:lnTo>
                      <a:pt x="236" y="1269"/>
                    </a:lnTo>
                    <a:cubicBezTo>
                      <a:pt x="60" y="1371"/>
                      <a:pt x="1" y="1602"/>
                      <a:pt x="104" y="1778"/>
                    </a:cubicBezTo>
                    <a:lnTo>
                      <a:pt x="466" y="2390"/>
                    </a:lnTo>
                    <a:cubicBezTo>
                      <a:pt x="535" y="2508"/>
                      <a:pt x="658" y="2573"/>
                      <a:pt x="784" y="2573"/>
                    </a:cubicBezTo>
                    <a:cubicBezTo>
                      <a:pt x="848" y="2573"/>
                      <a:pt x="912" y="2557"/>
                      <a:pt x="971" y="2522"/>
                    </a:cubicBezTo>
                    <a:lnTo>
                      <a:pt x="1877" y="1993"/>
                    </a:lnTo>
                    <a:lnTo>
                      <a:pt x="2156" y="1832"/>
                    </a:lnTo>
                    <a:lnTo>
                      <a:pt x="3086" y="1283"/>
                    </a:lnTo>
                    <a:cubicBezTo>
                      <a:pt x="3189" y="1224"/>
                      <a:pt x="3223" y="1097"/>
                      <a:pt x="3165" y="999"/>
                    </a:cubicBezTo>
                    <a:lnTo>
                      <a:pt x="2641" y="103"/>
                    </a:lnTo>
                    <a:cubicBezTo>
                      <a:pt x="2601" y="38"/>
                      <a:pt x="2532" y="1"/>
                      <a:pt x="2459" y="1"/>
                    </a:cubicBezTo>
                    <a:close/>
                  </a:path>
                </a:pathLst>
              </a:custGeom>
              <a:solidFill>
                <a:srgbClr val="FFD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8"/>
              <p:cNvSpPr/>
              <p:nvPr/>
            </p:nvSpPr>
            <p:spPr>
              <a:xfrm>
                <a:off x="5022645" y="3070327"/>
                <a:ext cx="149460" cy="245844"/>
              </a:xfrm>
              <a:custGeom>
                <a:avLst/>
                <a:gdLst/>
                <a:ahLst/>
                <a:cxnLst/>
                <a:rect l="l" t="t" r="r" b="b"/>
                <a:pathLst>
                  <a:path w="1025" h="1686" extrusionOk="0">
                    <a:moveTo>
                      <a:pt x="191" y="0"/>
                    </a:moveTo>
                    <a:cubicBezTo>
                      <a:pt x="127" y="0"/>
                      <a:pt x="63" y="8"/>
                      <a:pt x="1" y="25"/>
                    </a:cubicBezTo>
                    <a:lnTo>
                      <a:pt x="1" y="1685"/>
                    </a:lnTo>
                    <a:cubicBezTo>
                      <a:pt x="344" y="1485"/>
                      <a:pt x="564" y="1352"/>
                      <a:pt x="564" y="1352"/>
                    </a:cubicBezTo>
                    <a:cubicBezTo>
                      <a:pt x="907" y="1152"/>
                      <a:pt x="1024" y="706"/>
                      <a:pt x="824" y="358"/>
                    </a:cubicBezTo>
                    <a:cubicBezTo>
                      <a:pt x="687" y="128"/>
                      <a:pt x="441" y="0"/>
                      <a:pt x="191" y="0"/>
                    </a:cubicBezTo>
                    <a:close/>
                  </a:path>
                </a:pathLst>
              </a:custGeom>
              <a:solidFill>
                <a:srgbClr val="FFD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8"/>
              <p:cNvSpPr/>
              <p:nvPr/>
            </p:nvSpPr>
            <p:spPr>
              <a:xfrm>
                <a:off x="4052985" y="2790366"/>
                <a:ext cx="1011956" cy="1457713"/>
              </a:xfrm>
              <a:custGeom>
                <a:avLst/>
                <a:gdLst/>
                <a:ahLst/>
                <a:cxnLst/>
                <a:rect l="l" t="t" r="r" b="b"/>
                <a:pathLst>
                  <a:path w="6940" h="9997" extrusionOk="0">
                    <a:moveTo>
                      <a:pt x="0" y="1"/>
                    </a:moveTo>
                    <a:lnTo>
                      <a:pt x="0" y="6735"/>
                    </a:lnTo>
                    <a:cubicBezTo>
                      <a:pt x="25" y="6730"/>
                      <a:pt x="49" y="6730"/>
                      <a:pt x="73" y="6730"/>
                    </a:cubicBezTo>
                    <a:lnTo>
                      <a:pt x="2752" y="6730"/>
                    </a:lnTo>
                    <a:lnTo>
                      <a:pt x="2752" y="7004"/>
                    </a:lnTo>
                    <a:cubicBezTo>
                      <a:pt x="2752" y="7656"/>
                      <a:pt x="2223" y="8185"/>
                      <a:pt x="1572" y="8185"/>
                    </a:cubicBezTo>
                    <a:lnTo>
                      <a:pt x="1126" y="8185"/>
                    </a:lnTo>
                    <a:lnTo>
                      <a:pt x="1126" y="9453"/>
                    </a:lnTo>
                    <a:cubicBezTo>
                      <a:pt x="1293" y="9561"/>
                      <a:pt x="1543" y="9742"/>
                      <a:pt x="1817" y="9997"/>
                    </a:cubicBezTo>
                    <a:lnTo>
                      <a:pt x="6372" y="9997"/>
                    </a:lnTo>
                    <a:lnTo>
                      <a:pt x="6372" y="9664"/>
                    </a:lnTo>
                    <a:lnTo>
                      <a:pt x="6053" y="9850"/>
                    </a:lnTo>
                    <a:cubicBezTo>
                      <a:pt x="5994" y="9884"/>
                      <a:pt x="5930" y="9900"/>
                      <a:pt x="5867" y="9900"/>
                    </a:cubicBezTo>
                    <a:cubicBezTo>
                      <a:pt x="5740" y="9900"/>
                      <a:pt x="5617" y="9835"/>
                      <a:pt x="5549" y="9717"/>
                    </a:cubicBezTo>
                    <a:lnTo>
                      <a:pt x="5186" y="9105"/>
                    </a:lnTo>
                    <a:cubicBezTo>
                      <a:pt x="5084" y="8924"/>
                      <a:pt x="5142" y="8699"/>
                      <a:pt x="5319" y="8596"/>
                    </a:cubicBezTo>
                    <a:lnTo>
                      <a:pt x="6940" y="7646"/>
                    </a:lnTo>
                    <a:lnTo>
                      <a:pt x="6940" y="7636"/>
                    </a:lnTo>
                    <a:lnTo>
                      <a:pt x="5867" y="8263"/>
                    </a:lnTo>
                    <a:cubicBezTo>
                      <a:pt x="5807" y="8299"/>
                      <a:pt x="5742" y="8317"/>
                      <a:pt x="5676" y="8317"/>
                    </a:cubicBezTo>
                    <a:cubicBezTo>
                      <a:pt x="5550" y="8317"/>
                      <a:pt x="5426" y="8251"/>
                      <a:pt x="5358" y="8131"/>
                    </a:cubicBezTo>
                    <a:lnTo>
                      <a:pt x="5000" y="7519"/>
                    </a:lnTo>
                    <a:cubicBezTo>
                      <a:pt x="4897" y="7342"/>
                      <a:pt x="4956" y="7112"/>
                      <a:pt x="5133" y="7009"/>
                    </a:cubicBezTo>
                    <a:lnTo>
                      <a:pt x="6372" y="6284"/>
                    </a:lnTo>
                    <a:lnTo>
                      <a:pt x="6372" y="6044"/>
                    </a:lnTo>
                    <a:lnTo>
                      <a:pt x="5466" y="6573"/>
                    </a:lnTo>
                    <a:cubicBezTo>
                      <a:pt x="5407" y="6608"/>
                      <a:pt x="5343" y="6624"/>
                      <a:pt x="5279" y="6624"/>
                    </a:cubicBezTo>
                    <a:cubicBezTo>
                      <a:pt x="5153" y="6624"/>
                      <a:pt x="5030" y="6559"/>
                      <a:pt x="4961" y="6441"/>
                    </a:cubicBezTo>
                    <a:lnTo>
                      <a:pt x="4599" y="5829"/>
                    </a:lnTo>
                    <a:cubicBezTo>
                      <a:pt x="4496" y="5653"/>
                      <a:pt x="4555" y="5422"/>
                      <a:pt x="4731" y="5320"/>
                    </a:cubicBezTo>
                    <a:lnTo>
                      <a:pt x="6372" y="4360"/>
                    </a:lnTo>
                    <a:lnTo>
                      <a:pt x="63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8"/>
              <p:cNvSpPr/>
              <p:nvPr/>
            </p:nvSpPr>
            <p:spPr>
              <a:xfrm>
                <a:off x="4052985" y="2790366"/>
                <a:ext cx="929133" cy="58763"/>
              </a:xfrm>
              <a:custGeom>
                <a:avLst/>
                <a:gdLst/>
                <a:ahLst/>
                <a:cxnLst/>
                <a:rect l="l" t="t" r="r" b="b"/>
                <a:pathLst>
                  <a:path w="6372" h="403" extrusionOk="0">
                    <a:moveTo>
                      <a:pt x="0" y="1"/>
                    </a:moveTo>
                    <a:lnTo>
                      <a:pt x="0" y="403"/>
                    </a:lnTo>
                    <a:lnTo>
                      <a:pt x="6372" y="403"/>
                    </a:lnTo>
                    <a:lnTo>
                      <a:pt x="6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8"/>
              <p:cNvSpPr/>
              <p:nvPr/>
            </p:nvSpPr>
            <p:spPr>
              <a:xfrm>
                <a:off x="4317782" y="4175739"/>
                <a:ext cx="705016" cy="210848"/>
              </a:xfrm>
              <a:custGeom>
                <a:avLst/>
                <a:gdLst/>
                <a:ahLst/>
                <a:cxnLst/>
                <a:rect l="l" t="t" r="r" b="b"/>
                <a:pathLst>
                  <a:path w="4835" h="1446" extrusionOk="0">
                    <a:moveTo>
                      <a:pt x="1588" y="657"/>
                    </a:moveTo>
                    <a:cubicBezTo>
                      <a:pt x="1637" y="657"/>
                      <a:pt x="1671" y="696"/>
                      <a:pt x="1671" y="740"/>
                    </a:cubicBezTo>
                    <a:lnTo>
                      <a:pt x="1671" y="1181"/>
                    </a:lnTo>
                    <a:cubicBezTo>
                      <a:pt x="1671" y="1225"/>
                      <a:pt x="1637" y="1260"/>
                      <a:pt x="1588" y="1260"/>
                    </a:cubicBezTo>
                    <a:lnTo>
                      <a:pt x="1147" y="1260"/>
                    </a:lnTo>
                    <a:cubicBezTo>
                      <a:pt x="1103" y="1260"/>
                      <a:pt x="1069" y="1225"/>
                      <a:pt x="1069" y="1181"/>
                    </a:cubicBezTo>
                    <a:lnTo>
                      <a:pt x="1069" y="740"/>
                    </a:lnTo>
                    <a:cubicBezTo>
                      <a:pt x="1069" y="696"/>
                      <a:pt x="1103" y="657"/>
                      <a:pt x="1147" y="657"/>
                    </a:cubicBezTo>
                    <a:close/>
                    <a:moveTo>
                      <a:pt x="4835" y="1"/>
                    </a:moveTo>
                    <a:lnTo>
                      <a:pt x="4556" y="163"/>
                    </a:lnTo>
                    <a:lnTo>
                      <a:pt x="4556" y="496"/>
                    </a:lnTo>
                    <a:lnTo>
                      <a:pt x="1" y="496"/>
                    </a:lnTo>
                    <a:cubicBezTo>
                      <a:pt x="261" y="740"/>
                      <a:pt x="545" y="1054"/>
                      <a:pt x="775" y="1446"/>
                    </a:cubicBezTo>
                    <a:lnTo>
                      <a:pt x="4242" y="1446"/>
                    </a:lnTo>
                    <a:cubicBezTo>
                      <a:pt x="4355" y="1446"/>
                      <a:pt x="4463" y="1411"/>
                      <a:pt x="4556" y="1353"/>
                    </a:cubicBezTo>
                    <a:cubicBezTo>
                      <a:pt x="4722" y="1250"/>
                      <a:pt x="4835" y="1064"/>
                      <a:pt x="4835" y="853"/>
                    </a:cubicBezTo>
                    <a:lnTo>
                      <a:pt x="4835" y="1"/>
                    </a:lnTo>
                    <a:close/>
                  </a:path>
                </a:pathLst>
              </a:custGeom>
              <a:solidFill>
                <a:srgbClr val="BFC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8"/>
              <p:cNvSpPr/>
              <p:nvPr/>
            </p:nvSpPr>
            <p:spPr>
              <a:xfrm>
                <a:off x="4981963" y="3648040"/>
                <a:ext cx="40828" cy="58763"/>
              </a:xfrm>
              <a:custGeom>
                <a:avLst/>
                <a:gdLst/>
                <a:ahLst/>
                <a:cxnLst/>
                <a:rect l="l" t="t" r="r" b="b"/>
                <a:pathLst>
                  <a:path w="280" h="403" extrusionOk="0">
                    <a:moveTo>
                      <a:pt x="280" y="1"/>
                    </a:moveTo>
                    <a:lnTo>
                      <a:pt x="1" y="162"/>
                    </a:lnTo>
                    <a:lnTo>
                      <a:pt x="1" y="402"/>
                    </a:lnTo>
                    <a:lnTo>
                      <a:pt x="280" y="241"/>
                    </a:lnTo>
                    <a:lnTo>
                      <a:pt x="280" y="1"/>
                    </a:lnTo>
                    <a:close/>
                  </a:path>
                </a:pathLst>
              </a:custGeom>
              <a:solidFill>
                <a:srgbClr val="BFC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8"/>
              <p:cNvSpPr/>
              <p:nvPr/>
            </p:nvSpPr>
            <p:spPr>
              <a:xfrm>
                <a:off x="4012157" y="2651843"/>
                <a:ext cx="1010644" cy="1132108"/>
              </a:xfrm>
              <a:custGeom>
                <a:avLst/>
                <a:gdLst/>
                <a:ahLst/>
                <a:cxnLst/>
                <a:rect l="l" t="t" r="r" b="b"/>
                <a:pathLst>
                  <a:path w="6931" h="7764" extrusionOk="0">
                    <a:moveTo>
                      <a:pt x="593" y="1"/>
                    </a:moveTo>
                    <a:cubicBezTo>
                      <a:pt x="265" y="1"/>
                      <a:pt x="1" y="270"/>
                      <a:pt x="1" y="593"/>
                    </a:cubicBezTo>
                    <a:lnTo>
                      <a:pt x="1" y="7763"/>
                    </a:lnTo>
                    <a:cubicBezTo>
                      <a:pt x="84" y="7724"/>
                      <a:pt x="177" y="7695"/>
                      <a:pt x="280" y="7685"/>
                    </a:cubicBezTo>
                    <a:lnTo>
                      <a:pt x="280" y="951"/>
                    </a:lnTo>
                    <a:lnTo>
                      <a:pt x="6652" y="951"/>
                    </a:lnTo>
                    <a:lnTo>
                      <a:pt x="6652" y="5310"/>
                    </a:lnTo>
                    <a:lnTo>
                      <a:pt x="6931" y="5148"/>
                    </a:lnTo>
                    <a:lnTo>
                      <a:pt x="6931" y="4555"/>
                    </a:lnTo>
                    <a:lnTo>
                      <a:pt x="6931" y="2895"/>
                    </a:lnTo>
                    <a:cubicBezTo>
                      <a:pt x="6931" y="1553"/>
                      <a:pt x="6931" y="593"/>
                      <a:pt x="6931" y="593"/>
                    </a:cubicBezTo>
                    <a:cubicBezTo>
                      <a:pt x="6931" y="270"/>
                      <a:pt x="6666" y="1"/>
                      <a:pt x="6338" y="1"/>
                    </a:cubicBezTo>
                    <a:close/>
                  </a:path>
                </a:pathLst>
              </a:custGeom>
              <a:solidFill>
                <a:srgbClr val="BFC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8"/>
              <p:cNvSpPr/>
              <p:nvPr/>
            </p:nvSpPr>
            <p:spPr>
              <a:xfrm>
                <a:off x="3947999" y="3771690"/>
                <a:ext cx="1034120" cy="1099883"/>
              </a:xfrm>
              <a:custGeom>
                <a:avLst/>
                <a:gdLst/>
                <a:ahLst/>
                <a:cxnLst/>
                <a:rect l="l" t="t" r="r" b="b"/>
                <a:pathLst>
                  <a:path w="7092" h="7543" extrusionOk="0">
                    <a:moveTo>
                      <a:pt x="793" y="0"/>
                    </a:moveTo>
                    <a:cubicBezTo>
                      <a:pt x="769" y="0"/>
                      <a:pt x="745" y="0"/>
                      <a:pt x="720" y="5"/>
                    </a:cubicBezTo>
                    <a:cubicBezTo>
                      <a:pt x="617" y="15"/>
                      <a:pt x="524" y="44"/>
                      <a:pt x="441" y="83"/>
                    </a:cubicBezTo>
                    <a:cubicBezTo>
                      <a:pt x="181" y="216"/>
                      <a:pt x="0" y="485"/>
                      <a:pt x="0" y="793"/>
                    </a:cubicBezTo>
                    <a:lnTo>
                      <a:pt x="0" y="1455"/>
                    </a:lnTo>
                    <a:lnTo>
                      <a:pt x="0" y="7542"/>
                    </a:lnTo>
                    <a:lnTo>
                      <a:pt x="5186" y="7542"/>
                    </a:lnTo>
                    <a:lnTo>
                      <a:pt x="5186" y="6798"/>
                    </a:lnTo>
                    <a:lnTo>
                      <a:pt x="6097" y="6156"/>
                    </a:lnTo>
                    <a:cubicBezTo>
                      <a:pt x="6719" y="5715"/>
                      <a:pt x="7092" y="5000"/>
                      <a:pt x="7092" y="4241"/>
                    </a:cubicBezTo>
                    <a:lnTo>
                      <a:pt x="7092" y="4124"/>
                    </a:lnTo>
                    <a:cubicBezTo>
                      <a:pt x="6999" y="4182"/>
                      <a:pt x="6891" y="4217"/>
                      <a:pt x="6778" y="4217"/>
                    </a:cubicBezTo>
                    <a:lnTo>
                      <a:pt x="4099" y="4217"/>
                    </a:lnTo>
                    <a:lnTo>
                      <a:pt x="3683" y="5074"/>
                    </a:lnTo>
                    <a:cubicBezTo>
                      <a:pt x="3590" y="4755"/>
                      <a:pt x="3463" y="4471"/>
                      <a:pt x="3311" y="4217"/>
                    </a:cubicBezTo>
                    <a:cubicBezTo>
                      <a:pt x="3081" y="3825"/>
                      <a:pt x="2797" y="3511"/>
                      <a:pt x="2537" y="3267"/>
                    </a:cubicBezTo>
                    <a:cubicBezTo>
                      <a:pt x="2263" y="3012"/>
                      <a:pt x="2013" y="2831"/>
                      <a:pt x="1846" y="2723"/>
                    </a:cubicBezTo>
                    <a:lnTo>
                      <a:pt x="1846" y="1455"/>
                    </a:lnTo>
                    <a:lnTo>
                      <a:pt x="2292" y="1455"/>
                    </a:lnTo>
                    <a:cubicBezTo>
                      <a:pt x="2943" y="1455"/>
                      <a:pt x="3472" y="926"/>
                      <a:pt x="3472" y="274"/>
                    </a:cubicBezTo>
                    <a:lnTo>
                      <a:pt x="3472" y="0"/>
                    </a:lnTo>
                    <a:close/>
                  </a:path>
                </a:pathLst>
              </a:custGeom>
              <a:solidFill>
                <a:srgbClr val="FFD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8"/>
              <p:cNvSpPr/>
              <p:nvPr/>
            </p:nvSpPr>
            <p:spPr>
              <a:xfrm>
                <a:off x="3907171" y="4871415"/>
                <a:ext cx="948527" cy="272091"/>
              </a:xfrm>
              <a:custGeom>
                <a:avLst/>
                <a:gdLst/>
                <a:ahLst/>
                <a:cxnLst/>
                <a:rect l="l" t="t" r="r" b="b"/>
                <a:pathLst>
                  <a:path w="6505" h="1866" extrusionOk="0">
                    <a:moveTo>
                      <a:pt x="5873" y="598"/>
                    </a:moveTo>
                    <a:cubicBezTo>
                      <a:pt x="6054" y="598"/>
                      <a:pt x="6201" y="749"/>
                      <a:pt x="6201" y="931"/>
                    </a:cubicBezTo>
                    <a:cubicBezTo>
                      <a:pt x="6201" y="1117"/>
                      <a:pt x="6054" y="1264"/>
                      <a:pt x="5873" y="1264"/>
                    </a:cubicBezTo>
                    <a:cubicBezTo>
                      <a:pt x="5687" y="1264"/>
                      <a:pt x="5540" y="1117"/>
                      <a:pt x="5540" y="931"/>
                    </a:cubicBezTo>
                    <a:cubicBezTo>
                      <a:pt x="5540" y="749"/>
                      <a:pt x="5687" y="598"/>
                      <a:pt x="5873" y="598"/>
                    </a:cubicBezTo>
                    <a:close/>
                    <a:moveTo>
                      <a:pt x="1" y="0"/>
                    </a:moveTo>
                    <a:lnTo>
                      <a:pt x="1" y="1866"/>
                    </a:lnTo>
                    <a:lnTo>
                      <a:pt x="6505" y="1866"/>
                    </a:lnTo>
                    <a:lnTo>
                      <a:pt x="65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8"/>
              <p:cNvSpPr/>
              <p:nvPr/>
            </p:nvSpPr>
            <p:spPr>
              <a:xfrm>
                <a:off x="4714833" y="4958466"/>
                <a:ext cx="96675" cy="97259"/>
              </a:xfrm>
              <a:custGeom>
                <a:avLst/>
                <a:gdLst/>
                <a:ahLst/>
                <a:cxnLst/>
                <a:rect l="l" t="t" r="r" b="b"/>
                <a:pathLst>
                  <a:path w="663" h="667" extrusionOk="0">
                    <a:moveTo>
                      <a:pt x="334" y="1"/>
                    </a:moveTo>
                    <a:cubicBezTo>
                      <a:pt x="148" y="1"/>
                      <a:pt x="1" y="152"/>
                      <a:pt x="1" y="334"/>
                    </a:cubicBezTo>
                    <a:cubicBezTo>
                      <a:pt x="1" y="520"/>
                      <a:pt x="148" y="667"/>
                      <a:pt x="334" y="667"/>
                    </a:cubicBezTo>
                    <a:cubicBezTo>
                      <a:pt x="515" y="667"/>
                      <a:pt x="662" y="520"/>
                      <a:pt x="662" y="334"/>
                    </a:cubicBezTo>
                    <a:cubicBezTo>
                      <a:pt x="662" y="152"/>
                      <a:pt x="515" y="1"/>
                      <a:pt x="334" y="1"/>
                    </a:cubicBez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8"/>
              <p:cNvSpPr/>
              <p:nvPr/>
            </p:nvSpPr>
            <p:spPr>
              <a:xfrm>
                <a:off x="4473511" y="4271539"/>
                <a:ext cx="87926" cy="87926"/>
              </a:xfrm>
              <a:custGeom>
                <a:avLst/>
                <a:gdLst/>
                <a:ahLst/>
                <a:cxnLst/>
                <a:rect l="l" t="t" r="r" b="b"/>
                <a:pathLst>
                  <a:path w="603" h="603" extrusionOk="0">
                    <a:moveTo>
                      <a:pt x="79" y="0"/>
                    </a:moveTo>
                    <a:cubicBezTo>
                      <a:pt x="35" y="0"/>
                      <a:pt x="1" y="39"/>
                      <a:pt x="1" y="83"/>
                    </a:cubicBezTo>
                    <a:lnTo>
                      <a:pt x="1" y="524"/>
                    </a:lnTo>
                    <a:cubicBezTo>
                      <a:pt x="1" y="568"/>
                      <a:pt x="35" y="603"/>
                      <a:pt x="79" y="603"/>
                    </a:cubicBezTo>
                    <a:lnTo>
                      <a:pt x="520" y="603"/>
                    </a:lnTo>
                    <a:cubicBezTo>
                      <a:pt x="569" y="603"/>
                      <a:pt x="603" y="568"/>
                      <a:pt x="603" y="524"/>
                    </a:cubicBezTo>
                    <a:lnTo>
                      <a:pt x="603" y="83"/>
                    </a:lnTo>
                    <a:cubicBezTo>
                      <a:pt x="603" y="39"/>
                      <a:pt x="569" y="0"/>
                      <a:pt x="520" y="0"/>
                    </a:cubicBezTo>
                    <a:close/>
                  </a:path>
                </a:pathLst>
              </a:custGeom>
              <a:solidFill>
                <a:srgbClr val="A2A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8"/>
              <p:cNvSpPr/>
              <p:nvPr/>
            </p:nvSpPr>
            <p:spPr>
              <a:xfrm>
                <a:off x="4430642" y="4386440"/>
                <a:ext cx="115194" cy="125109"/>
              </a:xfrm>
              <a:custGeom>
                <a:avLst/>
                <a:gdLst/>
                <a:ahLst/>
                <a:cxnLst/>
                <a:rect l="l" t="t" r="r" b="b"/>
                <a:pathLst>
                  <a:path w="790" h="858" extrusionOk="0">
                    <a:moveTo>
                      <a:pt x="1" y="1"/>
                    </a:moveTo>
                    <a:cubicBezTo>
                      <a:pt x="153" y="255"/>
                      <a:pt x="280" y="539"/>
                      <a:pt x="373" y="858"/>
                    </a:cubicBezTo>
                    <a:lnTo>
                      <a:pt x="789" y="1"/>
                    </a:lnTo>
                    <a:close/>
                  </a:path>
                </a:pathLst>
              </a:custGeom>
              <a:solidFill>
                <a:srgbClr val="FFC3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8"/>
              <p:cNvSpPr/>
              <p:nvPr/>
            </p:nvSpPr>
            <p:spPr>
              <a:xfrm>
                <a:off x="4078648" y="2806113"/>
                <a:ext cx="24351" cy="27267"/>
              </a:xfrm>
              <a:custGeom>
                <a:avLst/>
                <a:gdLst/>
                <a:ahLst/>
                <a:cxnLst/>
                <a:rect l="l" t="t" r="r" b="b"/>
                <a:pathLst>
                  <a:path w="167" h="187" extrusionOk="0">
                    <a:moveTo>
                      <a:pt x="0" y="1"/>
                    </a:moveTo>
                    <a:lnTo>
                      <a:pt x="0" y="187"/>
                    </a:lnTo>
                    <a:lnTo>
                      <a:pt x="167" y="94"/>
                    </a:lnTo>
                    <a:lnTo>
                      <a:pt x="0"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8"/>
              <p:cNvSpPr/>
              <p:nvPr/>
            </p:nvSpPr>
            <p:spPr>
              <a:xfrm>
                <a:off x="4144264" y="2806113"/>
                <a:ext cx="24497" cy="27267"/>
              </a:xfrm>
              <a:custGeom>
                <a:avLst/>
                <a:gdLst/>
                <a:ahLst/>
                <a:cxnLst/>
                <a:rect l="l" t="t" r="r" b="b"/>
                <a:pathLst>
                  <a:path w="168" h="187" extrusionOk="0">
                    <a:moveTo>
                      <a:pt x="1" y="1"/>
                    </a:moveTo>
                    <a:lnTo>
                      <a:pt x="1" y="187"/>
                    </a:lnTo>
                    <a:lnTo>
                      <a:pt x="167" y="94"/>
                    </a:lnTo>
                    <a:lnTo>
                      <a:pt x="1"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8"/>
              <p:cNvSpPr/>
              <p:nvPr/>
            </p:nvSpPr>
            <p:spPr>
              <a:xfrm>
                <a:off x="4111456" y="2806113"/>
                <a:ext cx="24497" cy="27267"/>
              </a:xfrm>
              <a:custGeom>
                <a:avLst/>
                <a:gdLst/>
                <a:ahLst/>
                <a:cxnLst/>
                <a:rect l="l" t="t" r="r" b="b"/>
                <a:pathLst>
                  <a:path w="168" h="187" extrusionOk="0">
                    <a:moveTo>
                      <a:pt x="1" y="1"/>
                    </a:moveTo>
                    <a:lnTo>
                      <a:pt x="1" y="187"/>
                    </a:lnTo>
                    <a:lnTo>
                      <a:pt x="167" y="94"/>
                    </a:lnTo>
                    <a:lnTo>
                      <a:pt x="1"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8"/>
              <p:cNvSpPr/>
              <p:nvPr/>
            </p:nvSpPr>
            <p:spPr>
              <a:xfrm>
                <a:off x="4177218" y="2806113"/>
                <a:ext cx="23622" cy="27267"/>
              </a:xfrm>
              <a:custGeom>
                <a:avLst/>
                <a:gdLst/>
                <a:ahLst/>
                <a:cxnLst/>
                <a:rect l="l" t="t" r="r" b="b"/>
                <a:pathLst>
                  <a:path w="162" h="187" extrusionOk="0">
                    <a:moveTo>
                      <a:pt x="0" y="1"/>
                    </a:moveTo>
                    <a:lnTo>
                      <a:pt x="0" y="187"/>
                    </a:lnTo>
                    <a:lnTo>
                      <a:pt x="162" y="94"/>
                    </a:lnTo>
                    <a:lnTo>
                      <a:pt x="0"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8"/>
              <p:cNvSpPr/>
              <p:nvPr/>
            </p:nvSpPr>
            <p:spPr>
              <a:xfrm>
                <a:off x="4884851" y="2806842"/>
                <a:ext cx="81511" cy="25809"/>
              </a:xfrm>
              <a:custGeom>
                <a:avLst/>
                <a:gdLst/>
                <a:ahLst/>
                <a:cxnLst/>
                <a:rect l="l" t="t" r="r" b="b"/>
                <a:pathLst>
                  <a:path w="559" h="177" extrusionOk="0">
                    <a:moveTo>
                      <a:pt x="1" y="1"/>
                    </a:moveTo>
                    <a:lnTo>
                      <a:pt x="1" y="177"/>
                    </a:lnTo>
                    <a:lnTo>
                      <a:pt x="559" y="177"/>
                    </a:lnTo>
                    <a:lnTo>
                      <a:pt x="559"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8"/>
              <p:cNvSpPr/>
              <p:nvPr/>
            </p:nvSpPr>
            <p:spPr>
              <a:xfrm>
                <a:off x="4884851" y="2806842"/>
                <a:ext cx="23768" cy="25809"/>
              </a:xfrm>
              <a:custGeom>
                <a:avLst/>
                <a:gdLst/>
                <a:ahLst/>
                <a:cxnLst/>
                <a:rect l="l" t="t" r="r" b="b"/>
                <a:pathLst>
                  <a:path w="163" h="177" extrusionOk="0">
                    <a:moveTo>
                      <a:pt x="1" y="1"/>
                    </a:moveTo>
                    <a:lnTo>
                      <a:pt x="1" y="177"/>
                    </a:lnTo>
                    <a:lnTo>
                      <a:pt x="162" y="177"/>
                    </a:lnTo>
                    <a:lnTo>
                      <a:pt x="1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8"/>
              <p:cNvSpPr/>
              <p:nvPr/>
            </p:nvSpPr>
            <p:spPr>
              <a:xfrm>
                <a:off x="4398563" y="4083731"/>
                <a:ext cx="62992" cy="108632"/>
              </a:xfrm>
              <a:custGeom>
                <a:avLst/>
                <a:gdLst/>
                <a:ahLst/>
                <a:cxnLst/>
                <a:rect l="l" t="t" r="r" b="b"/>
                <a:pathLst>
                  <a:path w="432" h="745" extrusionOk="0">
                    <a:moveTo>
                      <a:pt x="93" y="0"/>
                    </a:moveTo>
                    <a:lnTo>
                      <a:pt x="0" y="88"/>
                    </a:lnTo>
                    <a:lnTo>
                      <a:pt x="260" y="372"/>
                    </a:lnTo>
                    <a:lnTo>
                      <a:pt x="0" y="661"/>
                    </a:lnTo>
                    <a:lnTo>
                      <a:pt x="93" y="745"/>
                    </a:lnTo>
                    <a:lnTo>
                      <a:pt x="431" y="372"/>
                    </a:lnTo>
                    <a:lnTo>
                      <a:pt x="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8"/>
              <p:cNvSpPr/>
              <p:nvPr/>
            </p:nvSpPr>
            <p:spPr>
              <a:xfrm>
                <a:off x="4518567" y="4083731"/>
                <a:ext cx="63721" cy="108632"/>
              </a:xfrm>
              <a:custGeom>
                <a:avLst/>
                <a:gdLst/>
                <a:ahLst/>
                <a:cxnLst/>
                <a:rect l="l" t="t" r="r" b="b"/>
                <a:pathLst>
                  <a:path w="437" h="745" extrusionOk="0">
                    <a:moveTo>
                      <a:pt x="98" y="0"/>
                    </a:moveTo>
                    <a:lnTo>
                      <a:pt x="0" y="88"/>
                    </a:lnTo>
                    <a:lnTo>
                      <a:pt x="260" y="372"/>
                    </a:lnTo>
                    <a:lnTo>
                      <a:pt x="0" y="661"/>
                    </a:lnTo>
                    <a:lnTo>
                      <a:pt x="98" y="745"/>
                    </a:lnTo>
                    <a:lnTo>
                      <a:pt x="436" y="372"/>
                    </a:lnTo>
                    <a:lnTo>
                      <a:pt x="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8"/>
              <p:cNvSpPr/>
              <p:nvPr/>
            </p:nvSpPr>
            <p:spPr>
              <a:xfrm>
                <a:off x="4458492" y="4083731"/>
                <a:ext cx="62992" cy="108632"/>
              </a:xfrm>
              <a:custGeom>
                <a:avLst/>
                <a:gdLst/>
                <a:ahLst/>
                <a:cxnLst/>
                <a:rect l="l" t="t" r="r" b="b"/>
                <a:pathLst>
                  <a:path w="432" h="745" extrusionOk="0">
                    <a:moveTo>
                      <a:pt x="99" y="0"/>
                    </a:moveTo>
                    <a:lnTo>
                      <a:pt x="1" y="88"/>
                    </a:lnTo>
                    <a:lnTo>
                      <a:pt x="260" y="372"/>
                    </a:lnTo>
                    <a:lnTo>
                      <a:pt x="1" y="661"/>
                    </a:lnTo>
                    <a:lnTo>
                      <a:pt x="99" y="745"/>
                    </a:lnTo>
                    <a:lnTo>
                      <a:pt x="432" y="372"/>
                    </a:lnTo>
                    <a:lnTo>
                      <a:pt x="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8"/>
              <p:cNvSpPr/>
              <p:nvPr/>
            </p:nvSpPr>
            <p:spPr>
              <a:xfrm>
                <a:off x="4579226" y="4083731"/>
                <a:ext cx="62992" cy="108632"/>
              </a:xfrm>
              <a:custGeom>
                <a:avLst/>
                <a:gdLst/>
                <a:ahLst/>
                <a:cxnLst/>
                <a:rect l="l" t="t" r="r" b="b"/>
                <a:pathLst>
                  <a:path w="432" h="745" extrusionOk="0">
                    <a:moveTo>
                      <a:pt x="93" y="0"/>
                    </a:moveTo>
                    <a:lnTo>
                      <a:pt x="0" y="88"/>
                    </a:lnTo>
                    <a:lnTo>
                      <a:pt x="255" y="372"/>
                    </a:lnTo>
                    <a:lnTo>
                      <a:pt x="0" y="661"/>
                    </a:lnTo>
                    <a:lnTo>
                      <a:pt x="93" y="745"/>
                    </a:lnTo>
                    <a:lnTo>
                      <a:pt x="431" y="372"/>
                    </a:lnTo>
                    <a:lnTo>
                      <a:pt x="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8"/>
              <p:cNvSpPr/>
              <p:nvPr/>
            </p:nvSpPr>
            <p:spPr>
              <a:xfrm>
                <a:off x="4408478" y="2731165"/>
                <a:ext cx="217264" cy="14436"/>
              </a:xfrm>
              <a:custGeom>
                <a:avLst/>
                <a:gdLst/>
                <a:ahLst/>
                <a:cxnLst/>
                <a:rect l="l" t="t" r="r" b="b"/>
                <a:pathLst>
                  <a:path w="1490" h="99" extrusionOk="0">
                    <a:moveTo>
                      <a:pt x="50" y="0"/>
                    </a:moveTo>
                    <a:cubicBezTo>
                      <a:pt x="25" y="0"/>
                      <a:pt x="1" y="25"/>
                      <a:pt x="1" y="49"/>
                    </a:cubicBezTo>
                    <a:cubicBezTo>
                      <a:pt x="1" y="79"/>
                      <a:pt x="25" y="98"/>
                      <a:pt x="50" y="98"/>
                    </a:cubicBezTo>
                    <a:lnTo>
                      <a:pt x="1441" y="98"/>
                    </a:lnTo>
                    <a:cubicBezTo>
                      <a:pt x="1470" y="98"/>
                      <a:pt x="1490" y="79"/>
                      <a:pt x="1490" y="49"/>
                    </a:cubicBezTo>
                    <a:cubicBezTo>
                      <a:pt x="1490" y="25"/>
                      <a:pt x="1470" y="0"/>
                      <a:pt x="1441" y="0"/>
                    </a:cubicBezTo>
                    <a:close/>
                  </a:path>
                </a:pathLst>
              </a:custGeom>
              <a:solidFill>
                <a:srgbClr val="A2A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8"/>
              <p:cNvSpPr/>
              <p:nvPr/>
            </p:nvSpPr>
            <p:spPr>
              <a:xfrm>
                <a:off x="4505736" y="2685526"/>
                <a:ext cx="22893" cy="22893"/>
              </a:xfrm>
              <a:custGeom>
                <a:avLst/>
                <a:gdLst/>
                <a:ahLst/>
                <a:cxnLst/>
                <a:rect l="l" t="t" r="r" b="b"/>
                <a:pathLst>
                  <a:path w="157" h="157" extrusionOk="0">
                    <a:moveTo>
                      <a:pt x="78" y="0"/>
                    </a:moveTo>
                    <a:cubicBezTo>
                      <a:pt x="34" y="0"/>
                      <a:pt x="0" y="34"/>
                      <a:pt x="0" y="78"/>
                    </a:cubicBezTo>
                    <a:cubicBezTo>
                      <a:pt x="0" y="122"/>
                      <a:pt x="34" y="157"/>
                      <a:pt x="78" y="157"/>
                    </a:cubicBezTo>
                    <a:cubicBezTo>
                      <a:pt x="122" y="157"/>
                      <a:pt x="157" y="122"/>
                      <a:pt x="157" y="78"/>
                    </a:cubicBezTo>
                    <a:cubicBezTo>
                      <a:pt x="157" y="34"/>
                      <a:pt x="122" y="0"/>
                      <a:pt x="78" y="0"/>
                    </a:cubicBezTo>
                    <a:close/>
                  </a:path>
                </a:pathLst>
              </a:custGeom>
              <a:solidFill>
                <a:srgbClr val="A2A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 name="Google Shape;252;p18"/>
            <p:cNvSpPr/>
            <p:nvPr/>
          </p:nvSpPr>
          <p:spPr>
            <a:xfrm>
              <a:off x="2748330" y="1698201"/>
              <a:ext cx="205162" cy="236512"/>
            </a:xfrm>
            <a:custGeom>
              <a:avLst/>
              <a:gdLst/>
              <a:ahLst/>
              <a:cxnLst/>
              <a:rect l="l" t="t" r="r" b="b"/>
              <a:pathLst>
                <a:path w="1407" h="1622" extrusionOk="0">
                  <a:moveTo>
                    <a:pt x="1" y="1"/>
                  </a:moveTo>
                  <a:lnTo>
                    <a:pt x="1" y="1622"/>
                  </a:lnTo>
                  <a:lnTo>
                    <a:pt x="1406" y="809"/>
                  </a:lnTo>
                  <a:lnTo>
                    <a:pt x="1" y="1"/>
                  </a:lnTo>
                  <a:close/>
                </a:path>
              </a:pathLst>
            </a:custGeom>
            <a:solidFill>
              <a:srgbClr val="F9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 name="Google Shape;258;p18"/>
            <p:cNvGrpSpPr/>
            <p:nvPr/>
          </p:nvGrpSpPr>
          <p:grpSpPr>
            <a:xfrm>
              <a:off x="2403249" y="2984735"/>
              <a:ext cx="750066" cy="749191"/>
              <a:chOff x="2403249" y="2984735"/>
              <a:chExt cx="750066" cy="749191"/>
            </a:xfrm>
          </p:grpSpPr>
          <p:sp>
            <p:nvSpPr>
              <p:cNvPr id="259" name="Google Shape;259;p18"/>
              <p:cNvSpPr/>
              <p:nvPr/>
            </p:nvSpPr>
            <p:spPr>
              <a:xfrm>
                <a:off x="2403249" y="2984735"/>
                <a:ext cx="655726" cy="655580"/>
              </a:xfrm>
              <a:custGeom>
                <a:avLst/>
                <a:gdLst/>
                <a:ahLst/>
                <a:cxnLst/>
                <a:rect l="l" t="t" r="r" b="b"/>
                <a:pathLst>
                  <a:path w="4497" h="4496" extrusionOk="0">
                    <a:moveTo>
                      <a:pt x="2249" y="0"/>
                    </a:moveTo>
                    <a:cubicBezTo>
                      <a:pt x="1010" y="0"/>
                      <a:pt x="1" y="1009"/>
                      <a:pt x="1" y="2248"/>
                    </a:cubicBezTo>
                    <a:cubicBezTo>
                      <a:pt x="1" y="3492"/>
                      <a:pt x="1010" y="4496"/>
                      <a:pt x="2249" y="4496"/>
                    </a:cubicBezTo>
                    <a:cubicBezTo>
                      <a:pt x="2450" y="4496"/>
                      <a:pt x="2646" y="4471"/>
                      <a:pt x="2832" y="4422"/>
                    </a:cubicBezTo>
                    <a:lnTo>
                      <a:pt x="2499" y="3179"/>
                    </a:lnTo>
                    <a:cubicBezTo>
                      <a:pt x="2420" y="3203"/>
                      <a:pt x="2337" y="3213"/>
                      <a:pt x="2249" y="3213"/>
                    </a:cubicBezTo>
                    <a:cubicBezTo>
                      <a:pt x="1720" y="3213"/>
                      <a:pt x="1284" y="2782"/>
                      <a:pt x="1284" y="2248"/>
                    </a:cubicBezTo>
                    <a:cubicBezTo>
                      <a:pt x="1284" y="1714"/>
                      <a:pt x="1720" y="1283"/>
                      <a:pt x="2249" y="1283"/>
                    </a:cubicBezTo>
                    <a:cubicBezTo>
                      <a:pt x="2783" y="1283"/>
                      <a:pt x="3214" y="1714"/>
                      <a:pt x="3214" y="2248"/>
                    </a:cubicBezTo>
                    <a:cubicBezTo>
                      <a:pt x="3214" y="2336"/>
                      <a:pt x="3204" y="2419"/>
                      <a:pt x="3184" y="2498"/>
                    </a:cubicBezTo>
                    <a:lnTo>
                      <a:pt x="4423" y="2831"/>
                    </a:lnTo>
                    <a:cubicBezTo>
                      <a:pt x="4472" y="2645"/>
                      <a:pt x="4497" y="2449"/>
                      <a:pt x="4497" y="2248"/>
                    </a:cubicBezTo>
                    <a:cubicBezTo>
                      <a:pt x="4497" y="1009"/>
                      <a:pt x="3493" y="0"/>
                      <a:pt x="22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8"/>
              <p:cNvSpPr/>
              <p:nvPr/>
            </p:nvSpPr>
            <p:spPr>
              <a:xfrm>
                <a:off x="2511152" y="3092491"/>
                <a:ext cx="440070" cy="440070"/>
              </a:xfrm>
              <a:custGeom>
                <a:avLst/>
                <a:gdLst/>
                <a:ahLst/>
                <a:cxnLst/>
                <a:rect l="l" t="t" r="r" b="b"/>
                <a:pathLst>
                  <a:path w="3018" h="3018" extrusionOk="0">
                    <a:moveTo>
                      <a:pt x="1509" y="89"/>
                    </a:moveTo>
                    <a:cubicBezTo>
                      <a:pt x="2297" y="89"/>
                      <a:pt x="2934" y="725"/>
                      <a:pt x="2934" y="1509"/>
                    </a:cubicBezTo>
                    <a:cubicBezTo>
                      <a:pt x="2934" y="1636"/>
                      <a:pt x="2919" y="1759"/>
                      <a:pt x="2885" y="1876"/>
                    </a:cubicBezTo>
                    <a:cubicBezTo>
                      <a:pt x="2753" y="2371"/>
                      <a:pt x="2366" y="2753"/>
                      <a:pt x="1876" y="2885"/>
                    </a:cubicBezTo>
                    <a:cubicBezTo>
                      <a:pt x="1759" y="2915"/>
                      <a:pt x="1636" y="2934"/>
                      <a:pt x="1509" y="2934"/>
                    </a:cubicBezTo>
                    <a:cubicBezTo>
                      <a:pt x="725" y="2934"/>
                      <a:pt x="89" y="2293"/>
                      <a:pt x="89" y="1509"/>
                    </a:cubicBezTo>
                    <a:cubicBezTo>
                      <a:pt x="89" y="725"/>
                      <a:pt x="725" y="89"/>
                      <a:pt x="1509" y="89"/>
                    </a:cubicBezTo>
                    <a:close/>
                    <a:moveTo>
                      <a:pt x="1509" y="1"/>
                    </a:moveTo>
                    <a:cubicBezTo>
                      <a:pt x="676" y="1"/>
                      <a:pt x="1" y="676"/>
                      <a:pt x="1" y="1509"/>
                    </a:cubicBezTo>
                    <a:cubicBezTo>
                      <a:pt x="1" y="2342"/>
                      <a:pt x="676" y="3017"/>
                      <a:pt x="1509" y="3017"/>
                    </a:cubicBezTo>
                    <a:cubicBezTo>
                      <a:pt x="1641" y="3017"/>
                      <a:pt x="1773" y="3003"/>
                      <a:pt x="1901" y="2968"/>
                    </a:cubicBezTo>
                    <a:cubicBezTo>
                      <a:pt x="2420" y="2831"/>
                      <a:pt x="2826" y="2420"/>
                      <a:pt x="2968" y="1901"/>
                    </a:cubicBezTo>
                    <a:cubicBezTo>
                      <a:pt x="3003" y="1773"/>
                      <a:pt x="3017" y="1641"/>
                      <a:pt x="3017" y="1509"/>
                    </a:cubicBezTo>
                    <a:cubicBezTo>
                      <a:pt x="3017" y="676"/>
                      <a:pt x="2341" y="1"/>
                      <a:pt x="15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8"/>
              <p:cNvSpPr/>
              <p:nvPr/>
            </p:nvSpPr>
            <p:spPr>
              <a:xfrm>
                <a:off x="2590474" y="3171814"/>
                <a:ext cx="281421" cy="281421"/>
              </a:xfrm>
              <a:custGeom>
                <a:avLst/>
                <a:gdLst/>
                <a:ahLst/>
                <a:cxnLst/>
                <a:rect l="l" t="t" r="r" b="b"/>
                <a:pathLst>
                  <a:path w="1930" h="1930" extrusionOk="0">
                    <a:moveTo>
                      <a:pt x="965" y="0"/>
                    </a:moveTo>
                    <a:cubicBezTo>
                      <a:pt x="431" y="0"/>
                      <a:pt x="0" y="431"/>
                      <a:pt x="0" y="965"/>
                    </a:cubicBezTo>
                    <a:cubicBezTo>
                      <a:pt x="0" y="1499"/>
                      <a:pt x="431" y="1930"/>
                      <a:pt x="965" y="1930"/>
                    </a:cubicBezTo>
                    <a:cubicBezTo>
                      <a:pt x="1053" y="1930"/>
                      <a:pt x="1136" y="1920"/>
                      <a:pt x="1215" y="1896"/>
                    </a:cubicBezTo>
                    <a:lnTo>
                      <a:pt x="965" y="965"/>
                    </a:lnTo>
                    <a:lnTo>
                      <a:pt x="1900" y="1215"/>
                    </a:lnTo>
                    <a:cubicBezTo>
                      <a:pt x="1920" y="1136"/>
                      <a:pt x="1930" y="1053"/>
                      <a:pt x="1930" y="965"/>
                    </a:cubicBezTo>
                    <a:cubicBezTo>
                      <a:pt x="1930" y="431"/>
                      <a:pt x="1499" y="0"/>
                      <a:pt x="965" y="0"/>
                    </a:cubicBezTo>
                    <a:close/>
                  </a:path>
                </a:pathLst>
              </a:custGeom>
              <a:solidFill>
                <a:srgbClr val="B83F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18"/>
              <p:cNvGrpSpPr/>
              <p:nvPr/>
            </p:nvGrpSpPr>
            <p:grpSpPr>
              <a:xfrm>
                <a:off x="2731038" y="3312378"/>
                <a:ext cx="422277" cy="421548"/>
                <a:chOff x="2565026" y="3312378"/>
                <a:chExt cx="422277" cy="421548"/>
              </a:xfrm>
            </p:grpSpPr>
            <p:sp>
              <p:nvSpPr>
                <p:cNvPr id="263" name="Google Shape;263;p18"/>
                <p:cNvSpPr/>
                <p:nvPr/>
              </p:nvSpPr>
              <p:spPr>
                <a:xfrm>
                  <a:off x="2650035" y="3397387"/>
                  <a:ext cx="337268" cy="336539"/>
                </a:xfrm>
                <a:custGeom>
                  <a:avLst/>
                  <a:gdLst/>
                  <a:ahLst/>
                  <a:cxnLst/>
                  <a:rect l="l" t="t" r="r" b="b"/>
                  <a:pathLst>
                    <a:path w="2313" h="2308" extrusionOk="0">
                      <a:moveTo>
                        <a:pt x="1592" y="1"/>
                      </a:moveTo>
                      <a:cubicBezTo>
                        <a:pt x="1382" y="775"/>
                        <a:pt x="774" y="1382"/>
                        <a:pt x="1" y="1592"/>
                      </a:cubicBezTo>
                      <a:lnTo>
                        <a:pt x="138" y="2097"/>
                      </a:lnTo>
                      <a:lnTo>
                        <a:pt x="755" y="1480"/>
                      </a:lnTo>
                      <a:lnTo>
                        <a:pt x="1583" y="2307"/>
                      </a:lnTo>
                      <a:lnTo>
                        <a:pt x="2312" y="1583"/>
                      </a:lnTo>
                      <a:lnTo>
                        <a:pt x="1480" y="755"/>
                      </a:lnTo>
                      <a:lnTo>
                        <a:pt x="2097" y="138"/>
                      </a:lnTo>
                      <a:lnTo>
                        <a:pt x="159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8"/>
                <p:cNvSpPr/>
                <p:nvPr/>
              </p:nvSpPr>
              <p:spPr>
                <a:xfrm>
                  <a:off x="2601479" y="3348831"/>
                  <a:ext cx="280840" cy="280840"/>
                </a:xfrm>
                <a:custGeom>
                  <a:avLst/>
                  <a:gdLst/>
                  <a:ahLst/>
                  <a:cxnLst/>
                  <a:rect l="l" t="t" r="r" b="b"/>
                  <a:pathLst>
                    <a:path w="1926" h="1926" extrusionOk="0">
                      <a:moveTo>
                        <a:pt x="686" y="1"/>
                      </a:moveTo>
                      <a:cubicBezTo>
                        <a:pt x="593" y="334"/>
                        <a:pt x="334" y="593"/>
                        <a:pt x="1" y="682"/>
                      </a:cubicBezTo>
                      <a:lnTo>
                        <a:pt x="334" y="1925"/>
                      </a:lnTo>
                      <a:cubicBezTo>
                        <a:pt x="1107" y="1715"/>
                        <a:pt x="1720" y="1108"/>
                        <a:pt x="1925" y="334"/>
                      </a:cubicBezTo>
                      <a:lnTo>
                        <a:pt x="6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8"/>
                <p:cNvSpPr/>
                <p:nvPr/>
              </p:nvSpPr>
              <p:spPr>
                <a:xfrm>
                  <a:off x="2565026" y="3312378"/>
                  <a:ext cx="136628" cy="135899"/>
                </a:xfrm>
                <a:custGeom>
                  <a:avLst/>
                  <a:gdLst/>
                  <a:ahLst/>
                  <a:cxnLst/>
                  <a:rect l="l" t="t" r="r" b="b"/>
                  <a:pathLst>
                    <a:path w="937" h="932" extrusionOk="0">
                      <a:moveTo>
                        <a:pt x="1" y="1"/>
                      </a:moveTo>
                      <a:lnTo>
                        <a:pt x="251" y="932"/>
                      </a:lnTo>
                      <a:cubicBezTo>
                        <a:pt x="584" y="843"/>
                        <a:pt x="843" y="584"/>
                        <a:pt x="936" y="251"/>
                      </a:cubicBez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 name="Google Shape;266;p18"/>
              <p:cNvSpPr/>
              <p:nvPr/>
            </p:nvSpPr>
            <p:spPr>
              <a:xfrm rot="-8100066">
                <a:off x="2648834" y="3200902"/>
                <a:ext cx="390346" cy="449994"/>
              </a:xfrm>
              <a:custGeom>
                <a:avLst/>
                <a:gdLst/>
                <a:ahLst/>
                <a:cxnLst/>
                <a:rect l="l" t="t" r="r" b="b"/>
                <a:pathLst>
                  <a:path w="1407" h="1622" extrusionOk="0">
                    <a:moveTo>
                      <a:pt x="1" y="1"/>
                    </a:moveTo>
                    <a:lnTo>
                      <a:pt x="1" y="1622"/>
                    </a:lnTo>
                    <a:lnTo>
                      <a:pt x="1406" y="809"/>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 name="Google Shape;272;p18"/>
            <p:cNvGrpSpPr/>
            <p:nvPr/>
          </p:nvGrpSpPr>
          <p:grpSpPr>
            <a:xfrm>
              <a:off x="5898612" y="3069681"/>
              <a:ext cx="754150" cy="422130"/>
              <a:chOff x="5898612" y="3069681"/>
              <a:chExt cx="754150" cy="422130"/>
            </a:xfrm>
          </p:grpSpPr>
          <p:sp>
            <p:nvSpPr>
              <p:cNvPr id="277" name="Google Shape;277;p18"/>
              <p:cNvSpPr/>
              <p:nvPr/>
            </p:nvSpPr>
            <p:spPr>
              <a:xfrm>
                <a:off x="6523424" y="3069681"/>
                <a:ext cx="129338" cy="18664"/>
              </a:xfrm>
              <a:custGeom>
                <a:avLst/>
                <a:gdLst/>
                <a:ahLst/>
                <a:cxnLst/>
                <a:rect l="l" t="t" r="r" b="b"/>
                <a:pathLst>
                  <a:path w="887" h="128" extrusionOk="0">
                    <a:moveTo>
                      <a:pt x="0" y="0"/>
                    </a:moveTo>
                    <a:lnTo>
                      <a:pt x="0" y="128"/>
                    </a:lnTo>
                    <a:lnTo>
                      <a:pt x="887" y="128"/>
                    </a:lnTo>
                    <a:lnTo>
                      <a:pt x="8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p:nvPr/>
            </p:nvSpPr>
            <p:spPr>
              <a:xfrm>
                <a:off x="6314181" y="3344539"/>
                <a:ext cx="129338" cy="18810"/>
              </a:xfrm>
              <a:custGeom>
                <a:avLst/>
                <a:gdLst/>
                <a:ahLst/>
                <a:cxnLst/>
                <a:rect l="l" t="t" r="r" b="b"/>
                <a:pathLst>
                  <a:path w="887" h="129" extrusionOk="0">
                    <a:moveTo>
                      <a:pt x="0" y="1"/>
                    </a:moveTo>
                    <a:lnTo>
                      <a:pt x="0" y="128"/>
                    </a:lnTo>
                    <a:lnTo>
                      <a:pt x="887" y="128"/>
                    </a:lnTo>
                    <a:lnTo>
                      <a:pt x="8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8"/>
              <p:cNvSpPr/>
              <p:nvPr/>
            </p:nvSpPr>
            <p:spPr>
              <a:xfrm>
                <a:off x="6106397" y="3213891"/>
                <a:ext cx="129338" cy="18664"/>
              </a:xfrm>
              <a:custGeom>
                <a:avLst/>
                <a:gdLst/>
                <a:ahLst/>
                <a:cxnLst/>
                <a:rect l="l" t="t" r="r" b="b"/>
                <a:pathLst>
                  <a:path w="887" h="128" extrusionOk="0">
                    <a:moveTo>
                      <a:pt x="0" y="1"/>
                    </a:moveTo>
                    <a:lnTo>
                      <a:pt x="0" y="128"/>
                    </a:lnTo>
                    <a:lnTo>
                      <a:pt x="887" y="128"/>
                    </a:lnTo>
                    <a:lnTo>
                      <a:pt x="8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8"/>
              <p:cNvSpPr/>
              <p:nvPr/>
            </p:nvSpPr>
            <p:spPr>
              <a:xfrm>
                <a:off x="5898612" y="3473147"/>
                <a:ext cx="129338" cy="18664"/>
              </a:xfrm>
              <a:custGeom>
                <a:avLst/>
                <a:gdLst/>
                <a:ahLst/>
                <a:cxnLst/>
                <a:rect l="l" t="t" r="r" b="b"/>
                <a:pathLst>
                  <a:path w="887" h="128" extrusionOk="0">
                    <a:moveTo>
                      <a:pt x="0" y="0"/>
                    </a:moveTo>
                    <a:lnTo>
                      <a:pt x="0" y="128"/>
                    </a:lnTo>
                    <a:lnTo>
                      <a:pt x="886" y="128"/>
                    </a:lnTo>
                    <a:lnTo>
                      <a:pt x="8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a:extLst>
              <a:ext uri="{FF2B5EF4-FFF2-40B4-BE49-F238E27FC236}">
                <a16:creationId xmlns:a16="http://schemas.microsoft.com/office/drawing/2014/main" id="{05234180-204C-7742-7284-EB3B3F99C65E}"/>
              </a:ext>
            </a:extLst>
          </p:cNvPr>
          <p:cNvSpPr txBox="1"/>
          <p:nvPr/>
        </p:nvSpPr>
        <p:spPr>
          <a:xfrm>
            <a:off x="400038" y="1812656"/>
            <a:ext cx="5192767" cy="2585323"/>
          </a:xfrm>
          <a:prstGeom prst="rect">
            <a:avLst/>
          </a:prstGeom>
          <a:noFill/>
        </p:spPr>
        <p:txBody>
          <a:bodyPr wrap="square" rtlCol="0">
            <a:spAutoFit/>
          </a:bodyPr>
          <a:lstStyle/>
          <a:p>
            <a:pPr marL="285750" indent="-285750">
              <a:buFontTx/>
              <a:buChar char="-"/>
            </a:pPr>
            <a:r>
              <a:rPr lang="en-US" sz="1800" dirty="0" err="1"/>
              <a:t>Một</a:t>
            </a:r>
            <a:r>
              <a:rPr lang="en-US" sz="1800" dirty="0"/>
              <a:t> </a:t>
            </a:r>
            <a:r>
              <a:rPr lang="en-US" sz="1800" dirty="0" err="1"/>
              <a:t>vài</a:t>
            </a:r>
            <a:r>
              <a:rPr lang="en-US" sz="1800" dirty="0"/>
              <a:t> </a:t>
            </a:r>
            <a:r>
              <a:rPr lang="en-US" sz="1800" dirty="0" err="1"/>
              <a:t>trang</a:t>
            </a:r>
            <a:r>
              <a:rPr lang="en-US" sz="1800" dirty="0"/>
              <a:t> web </a:t>
            </a:r>
            <a:r>
              <a:rPr lang="en-US" sz="1800" dirty="0" err="1"/>
              <a:t>có</a:t>
            </a:r>
            <a:r>
              <a:rPr lang="en-US" sz="1800" dirty="0"/>
              <a:t> </a:t>
            </a:r>
            <a:r>
              <a:rPr lang="en-US" sz="1800" dirty="0" err="1"/>
              <a:t>thông</a:t>
            </a:r>
            <a:r>
              <a:rPr lang="en-US" sz="1800" dirty="0"/>
              <a:t> tin </a:t>
            </a:r>
            <a:r>
              <a:rPr lang="en-US" sz="1800" dirty="0" err="1"/>
              <a:t>về</a:t>
            </a:r>
            <a:r>
              <a:rPr lang="en-US" sz="1800" dirty="0"/>
              <a:t> </a:t>
            </a:r>
            <a:r>
              <a:rPr lang="en-US" sz="1800" dirty="0" err="1"/>
              <a:t>điện</a:t>
            </a:r>
            <a:r>
              <a:rPr lang="en-US" sz="1800" dirty="0"/>
              <a:t> </a:t>
            </a:r>
            <a:r>
              <a:rPr lang="en-US" sz="1800" dirty="0" err="1"/>
              <a:t>thoại</a:t>
            </a:r>
            <a:r>
              <a:rPr lang="en-US" sz="1800" dirty="0"/>
              <a:t> </a:t>
            </a:r>
            <a:r>
              <a:rPr lang="en-US" sz="1800" dirty="0" err="1"/>
              <a:t>tại</a:t>
            </a:r>
            <a:r>
              <a:rPr lang="en-US" sz="1800" dirty="0"/>
              <a:t> </a:t>
            </a:r>
            <a:r>
              <a:rPr lang="en-US" sz="1800" dirty="0" err="1"/>
              <a:t>Việt</a:t>
            </a:r>
            <a:r>
              <a:rPr lang="en-US" sz="1800" dirty="0"/>
              <a:t> Nam: thegioididong.com, fptshop.com.vn, cellphones.com.vn,…</a:t>
            </a:r>
          </a:p>
          <a:p>
            <a:pPr marL="285750" indent="-285750">
              <a:buFontTx/>
              <a:buChar char="-"/>
            </a:pPr>
            <a:r>
              <a:rPr lang="en-US" sz="1800" dirty="0" err="1"/>
              <a:t>Tuy</a:t>
            </a:r>
            <a:r>
              <a:rPr lang="en-US" sz="1800" dirty="0"/>
              <a:t> </a:t>
            </a:r>
            <a:r>
              <a:rPr lang="en-US" sz="1800" dirty="0" err="1"/>
              <a:t>nhiên</a:t>
            </a:r>
            <a:r>
              <a:rPr lang="en-US" sz="1800" dirty="0"/>
              <a:t> </a:t>
            </a:r>
            <a:r>
              <a:rPr lang="en-US" sz="1800" dirty="0" err="1"/>
              <a:t>số</a:t>
            </a:r>
            <a:r>
              <a:rPr lang="en-US" sz="1800" dirty="0"/>
              <a:t> </a:t>
            </a:r>
            <a:r>
              <a:rPr lang="en-US" sz="1800" dirty="0" err="1"/>
              <a:t>lượng</a:t>
            </a:r>
            <a:r>
              <a:rPr lang="en-US" sz="1800" dirty="0"/>
              <a:t> </a:t>
            </a:r>
            <a:r>
              <a:rPr lang="en-US" sz="1800" dirty="0" err="1"/>
              <a:t>mẫu</a:t>
            </a:r>
            <a:r>
              <a:rPr lang="en-US" sz="1800" dirty="0"/>
              <a:t> </a:t>
            </a:r>
            <a:r>
              <a:rPr lang="en-US" sz="1800" dirty="0" err="1"/>
              <a:t>có</a:t>
            </a:r>
            <a:r>
              <a:rPr lang="en-US" sz="1800" dirty="0"/>
              <a:t> </a:t>
            </a:r>
            <a:r>
              <a:rPr lang="en-US" sz="1800" dirty="0" err="1"/>
              <a:t>đầy</a:t>
            </a:r>
            <a:r>
              <a:rPr lang="en-US" sz="1800" dirty="0"/>
              <a:t> </a:t>
            </a:r>
            <a:r>
              <a:rPr lang="en-US" sz="1800" dirty="0" err="1"/>
              <a:t>đủ</a:t>
            </a:r>
            <a:r>
              <a:rPr lang="en-US" sz="1800" dirty="0"/>
              <a:t> </a:t>
            </a:r>
            <a:r>
              <a:rPr lang="en-US" sz="1800" dirty="0" err="1"/>
              <a:t>thông</a:t>
            </a:r>
            <a:r>
              <a:rPr lang="en-US" sz="1800" dirty="0"/>
              <a:t> tin </a:t>
            </a:r>
            <a:r>
              <a:rPr lang="en-US" sz="1800" dirty="0" err="1"/>
              <a:t>không</a:t>
            </a:r>
            <a:r>
              <a:rPr lang="en-US" sz="1800" dirty="0"/>
              <a:t> </a:t>
            </a:r>
            <a:r>
              <a:rPr lang="en-US" sz="1800" dirty="0" err="1"/>
              <a:t>nhiều</a:t>
            </a:r>
            <a:r>
              <a:rPr lang="en-US" sz="1800" dirty="0"/>
              <a:t> (</a:t>
            </a:r>
            <a:r>
              <a:rPr lang="en-US" sz="1800" dirty="0" err="1"/>
              <a:t>ít</a:t>
            </a:r>
            <a:r>
              <a:rPr lang="en-US" sz="1800" dirty="0"/>
              <a:t> </a:t>
            </a:r>
            <a:r>
              <a:rPr lang="en-US" sz="1800" dirty="0" err="1"/>
              <a:t>hơn</a:t>
            </a:r>
            <a:r>
              <a:rPr lang="en-US" sz="1800" dirty="0"/>
              <a:t> 150 </a:t>
            </a:r>
            <a:r>
              <a:rPr lang="en-US" sz="1800" dirty="0" err="1"/>
              <a:t>mẫu</a:t>
            </a:r>
            <a:r>
              <a:rPr lang="en-US" sz="1800" dirty="0"/>
              <a:t>) </a:t>
            </a:r>
            <a:r>
              <a:rPr lang="en-US" sz="1800" dirty="0" err="1"/>
              <a:t>và</a:t>
            </a:r>
            <a:r>
              <a:rPr lang="en-US" sz="1800" dirty="0"/>
              <a:t> </a:t>
            </a:r>
            <a:r>
              <a:rPr lang="en-US" sz="1800" dirty="0" err="1"/>
              <a:t>chỉ</a:t>
            </a:r>
            <a:r>
              <a:rPr lang="en-US" sz="1800" dirty="0"/>
              <a:t> </a:t>
            </a:r>
            <a:r>
              <a:rPr lang="en-US" sz="1800" dirty="0" err="1"/>
              <a:t>có</a:t>
            </a:r>
            <a:r>
              <a:rPr lang="en-US" sz="1800" dirty="0"/>
              <a:t> </a:t>
            </a:r>
            <a:r>
              <a:rPr lang="en-US" sz="1800" dirty="0" err="1"/>
              <a:t>các</a:t>
            </a:r>
            <a:r>
              <a:rPr lang="en-US" sz="1800" dirty="0"/>
              <a:t> </a:t>
            </a:r>
            <a:r>
              <a:rPr lang="en-US" sz="1800" dirty="0" err="1"/>
              <a:t>sản</a:t>
            </a:r>
            <a:r>
              <a:rPr lang="en-US" sz="1800" dirty="0"/>
              <a:t> </a:t>
            </a:r>
            <a:r>
              <a:rPr lang="en-US" sz="1800" dirty="0" err="1"/>
              <a:t>phẩm</a:t>
            </a:r>
            <a:r>
              <a:rPr lang="en-US" sz="1800" dirty="0"/>
              <a:t> </a:t>
            </a:r>
            <a:r>
              <a:rPr lang="en-US" sz="1800" dirty="0" err="1"/>
              <a:t>gần</a:t>
            </a:r>
            <a:r>
              <a:rPr lang="en-US" sz="1800" dirty="0"/>
              <a:t> </a:t>
            </a:r>
            <a:r>
              <a:rPr lang="en-US" sz="1800" dirty="0" err="1"/>
              <a:t>đây</a:t>
            </a:r>
            <a:r>
              <a:rPr lang="en-US" sz="1800" dirty="0"/>
              <a:t>.</a:t>
            </a:r>
          </a:p>
          <a:p>
            <a:pPr marL="285750" indent="-285750">
              <a:buFontTx/>
              <a:buChar char="-"/>
            </a:pPr>
            <a:r>
              <a:rPr lang="en-US" sz="1800" dirty="0"/>
              <a:t>GSM Arena </a:t>
            </a:r>
            <a:r>
              <a:rPr lang="en-US" sz="1800" dirty="0" err="1"/>
              <a:t>có</a:t>
            </a:r>
            <a:r>
              <a:rPr lang="en-US" sz="1800" dirty="0"/>
              <a:t> </a:t>
            </a:r>
            <a:r>
              <a:rPr lang="en-US" sz="1800" dirty="0" err="1"/>
              <a:t>nhiều</a:t>
            </a:r>
            <a:r>
              <a:rPr lang="en-US" sz="1800" dirty="0"/>
              <a:t> </a:t>
            </a:r>
            <a:r>
              <a:rPr lang="en-US" sz="1800" dirty="0" err="1"/>
              <a:t>thông</a:t>
            </a:r>
            <a:r>
              <a:rPr lang="en-US" sz="1800" dirty="0"/>
              <a:t> tin </a:t>
            </a:r>
            <a:r>
              <a:rPr lang="en-US" sz="1800" dirty="0" err="1"/>
              <a:t>về</a:t>
            </a:r>
            <a:r>
              <a:rPr lang="en-US" sz="1800" dirty="0"/>
              <a:t> </a:t>
            </a:r>
            <a:r>
              <a:rPr lang="en-US" sz="1800" dirty="0" err="1"/>
              <a:t>sản</a:t>
            </a:r>
            <a:r>
              <a:rPr lang="en-US" sz="1800" dirty="0"/>
              <a:t> </a:t>
            </a:r>
            <a:r>
              <a:rPr lang="en-US" sz="1800" dirty="0" err="1"/>
              <a:t>phẩm</a:t>
            </a:r>
            <a:r>
              <a:rPr lang="en-US" sz="1800" dirty="0"/>
              <a:t> </a:t>
            </a:r>
            <a:r>
              <a:rPr lang="en-US" sz="1800" dirty="0" err="1"/>
              <a:t>điện</a:t>
            </a:r>
            <a:r>
              <a:rPr lang="en-US" sz="1800" dirty="0"/>
              <a:t> </a:t>
            </a:r>
            <a:r>
              <a:rPr lang="en-US" sz="1800" dirty="0" err="1"/>
              <a:t>thoại</a:t>
            </a:r>
            <a:r>
              <a:rPr lang="en-US" sz="1800" dirty="0"/>
              <a:t> </a:t>
            </a:r>
            <a:r>
              <a:rPr lang="en-US" sz="1800" dirty="0" err="1"/>
              <a:t>với</a:t>
            </a:r>
            <a:r>
              <a:rPr lang="en-US" sz="1800" dirty="0"/>
              <a:t> </a:t>
            </a:r>
            <a:r>
              <a:rPr lang="en-US" sz="1800" dirty="0" err="1"/>
              <a:t>nhiều</a:t>
            </a:r>
            <a:r>
              <a:rPr lang="en-US" sz="1800" dirty="0"/>
              <a:t> </a:t>
            </a:r>
            <a:r>
              <a:rPr lang="en-US" sz="1800" dirty="0" err="1"/>
              <a:t>thông</a:t>
            </a:r>
            <a:r>
              <a:rPr lang="en-US" sz="1800" dirty="0"/>
              <a:t> tin chi </a:t>
            </a:r>
            <a:r>
              <a:rPr lang="en-US" sz="1800" dirty="0" err="1"/>
              <a:t>tiết</a:t>
            </a:r>
            <a:r>
              <a:rPr lang="en-US" sz="1800" dirty="0"/>
              <a:t> </a:t>
            </a:r>
            <a:r>
              <a:rPr lang="en-US" sz="1800" dirty="0" err="1"/>
              <a:t>về</a:t>
            </a:r>
            <a:r>
              <a:rPr lang="en-US" sz="1800" dirty="0"/>
              <a:t> </a:t>
            </a:r>
            <a:r>
              <a:rPr lang="en-US" sz="1800" dirty="0" err="1"/>
              <a:t>cấu</a:t>
            </a:r>
            <a:r>
              <a:rPr lang="en-US" sz="1800" dirty="0"/>
              <a:t> </a:t>
            </a:r>
            <a:r>
              <a:rPr lang="en-US" sz="1800" dirty="0" err="1"/>
              <a:t>hình</a:t>
            </a:r>
            <a:r>
              <a:rPr lang="en-US" sz="1800" dirty="0"/>
              <a:t>, </a:t>
            </a:r>
            <a:r>
              <a:rPr lang="en-US" sz="1800" dirty="0" err="1"/>
              <a:t>thông</a:t>
            </a:r>
            <a:r>
              <a:rPr lang="en-US" sz="1800" dirty="0"/>
              <a:t> tin </a:t>
            </a:r>
            <a:r>
              <a:rPr lang="en-US" sz="1800" dirty="0" err="1"/>
              <a:t>sản</a:t>
            </a:r>
            <a:r>
              <a:rPr lang="en-US" sz="1800" dirty="0"/>
              <a:t> </a:t>
            </a:r>
            <a:r>
              <a:rPr lang="en-US" sz="1800" dirty="0" err="1"/>
              <a:t>phẩm</a:t>
            </a:r>
            <a:r>
              <a:rPr lang="en-US" sz="1800" dirty="0"/>
              <a:t>.</a:t>
            </a:r>
          </a:p>
        </p:txBody>
      </p:sp>
      <p:sp>
        <p:nvSpPr>
          <p:cNvPr id="4" name="TextBox 3">
            <a:extLst>
              <a:ext uri="{FF2B5EF4-FFF2-40B4-BE49-F238E27FC236}">
                <a16:creationId xmlns:a16="http://schemas.microsoft.com/office/drawing/2014/main" id="{C5A72190-E84C-631A-9721-FF42CB1FDE81}"/>
              </a:ext>
            </a:extLst>
          </p:cNvPr>
          <p:cNvSpPr txBox="1"/>
          <p:nvPr/>
        </p:nvSpPr>
        <p:spPr>
          <a:xfrm>
            <a:off x="400038" y="992988"/>
            <a:ext cx="3741730" cy="523220"/>
          </a:xfrm>
          <a:prstGeom prst="rect">
            <a:avLst/>
          </a:prstGeom>
          <a:noFill/>
        </p:spPr>
        <p:txBody>
          <a:bodyPr wrap="none" rtlCol="0">
            <a:spAutoFit/>
          </a:bodyPr>
          <a:lstStyle/>
          <a:p>
            <a:r>
              <a:rPr lang="en-US" sz="2800" dirty="0"/>
              <a:t>1. </a:t>
            </a:r>
            <a:r>
              <a:rPr lang="en-US" sz="2800" dirty="0" err="1"/>
              <a:t>Tìm</a:t>
            </a:r>
            <a:r>
              <a:rPr lang="en-US" sz="2800" dirty="0"/>
              <a:t> </a:t>
            </a:r>
            <a:r>
              <a:rPr lang="en-US" sz="2800" dirty="0" err="1"/>
              <a:t>kiếm</a:t>
            </a:r>
            <a:r>
              <a:rPr lang="en-US" sz="2800" dirty="0"/>
              <a:t> </a:t>
            </a:r>
            <a:r>
              <a:rPr lang="en-US" sz="2800" dirty="0" err="1"/>
              <a:t>trang</a:t>
            </a:r>
            <a:r>
              <a:rPr lang="en-US" sz="2800" dirty="0"/>
              <a:t> web</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Effect transition="in" filter="fade">
                                      <p:cBhvr>
                                        <p:cTn id="11" dur="500"/>
                                        <p:tgtEl>
                                          <p:spTgt spid="2">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6" fill="hold"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barn(inHorizontal)">
                                      <p:cBhvr>
                                        <p:cTn id="16"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grpSp>
        <p:nvGrpSpPr>
          <p:cNvPr id="145" name="Google Shape;145;p17"/>
          <p:cNvGrpSpPr/>
          <p:nvPr/>
        </p:nvGrpSpPr>
        <p:grpSpPr>
          <a:xfrm>
            <a:off x="223122" y="1489162"/>
            <a:ext cx="2788470" cy="3678932"/>
            <a:chOff x="1206795" y="1053101"/>
            <a:chExt cx="2788470" cy="3678933"/>
          </a:xfrm>
        </p:grpSpPr>
        <p:grpSp>
          <p:nvGrpSpPr>
            <p:cNvPr id="146" name="Google Shape;146;p17"/>
            <p:cNvGrpSpPr/>
            <p:nvPr/>
          </p:nvGrpSpPr>
          <p:grpSpPr>
            <a:xfrm>
              <a:off x="1206795" y="1053101"/>
              <a:ext cx="1737857" cy="3678933"/>
              <a:chOff x="1206795" y="1053101"/>
              <a:chExt cx="1737857" cy="3678933"/>
            </a:xfrm>
          </p:grpSpPr>
          <p:sp>
            <p:nvSpPr>
              <p:cNvPr id="147" name="Google Shape;147;p17"/>
              <p:cNvSpPr/>
              <p:nvPr/>
            </p:nvSpPr>
            <p:spPr>
              <a:xfrm>
                <a:off x="1206795" y="1053101"/>
                <a:ext cx="1737857" cy="3678933"/>
              </a:xfrm>
              <a:custGeom>
                <a:avLst/>
                <a:gdLst/>
                <a:ahLst/>
                <a:cxnLst/>
                <a:rect l="l" t="t" r="r" b="b"/>
                <a:pathLst>
                  <a:path w="6911" h="14630" extrusionOk="0">
                    <a:moveTo>
                      <a:pt x="1048" y="1"/>
                    </a:moveTo>
                    <a:cubicBezTo>
                      <a:pt x="470" y="1"/>
                      <a:pt x="0" y="471"/>
                      <a:pt x="0" y="1054"/>
                    </a:cubicBezTo>
                    <a:lnTo>
                      <a:pt x="0" y="13581"/>
                    </a:lnTo>
                    <a:cubicBezTo>
                      <a:pt x="0" y="14159"/>
                      <a:pt x="470" y="14629"/>
                      <a:pt x="1048" y="14629"/>
                    </a:cubicBezTo>
                    <a:lnTo>
                      <a:pt x="5862" y="14629"/>
                    </a:lnTo>
                    <a:cubicBezTo>
                      <a:pt x="6440" y="14629"/>
                      <a:pt x="6911" y="14159"/>
                      <a:pt x="6911" y="13581"/>
                    </a:cubicBezTo>
                    <a:lnTo>
                      <a:pt x="6911" y="1054"/>
                    </a:lnTo>
                    <a:cubicBezTo>
                      <a:pt x="6911" y="471"/>
                      <a:pt x="6440" y="1"/>
                      <a:pt x="5862" y="1"/>
                    </a:cubicBezTo>
                    <a:close/>
                  </a:path>
                </a:pathLst>
              </a:custGeom>
              <a:solidFill>
                <a:srgbClr val="3D4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7"/>
              <p:cNvSpPr/>
              <p:nvPr/>
            </p:nvSpPr>
            <p:spPr>
              <a:xfrm>
                <a:off x="1920947" y="1306828"/>
                <a:ext cx="304521" cy="74182"/>
              </a:xfrm>
              <a:custGeom>
                <a:avLst/>
                <a:gdLst/>
                <a:ahLst/>
                <a:cxnLst/>
                <a:rect l="l" t="t" r="r" b="b"/>
                <a:pathLst>
                  <a:path w="1211" h="295" extrusionOk="0">
                    <a:moveTo>
                      <a:pt x="148" y="1"/>
                    </a:moveTo>
                    <a:cubicBezTo>
                      <a:pt x="64" y="1"/>
                      <a:pt x="1" y="69"/>
                      <a:pt x="1" y="148"/>
                    </a:cubicBezTo>
                    <a:cubicBezTo>
                      <a:pt x="1" y="231"/>
                      <a:pt x="64" y="295"/>
                      <a:pt x="148" y="295"/>
                    </a:cubicBezTo>
                    <a:lnTo>
                      <a:pt x="1063" y="295"/>
                    </a:lnTo>
                    <a:cubicBezTo>
                      <a:pt x="1142" y="295"/>
                      <a:pt x="1210" y="231"/>
                      <a:pt x="1210" y="148"/>
                    </a:cubicBezTo>
                    <a:cubicBezTo>
                      <a:pt x="1210" y="69"/>
                      <a:pt x="1142" y="1"/>
                      <a:pt x="1063" y="1"/>
                    </a:cubicBezTo>
                    <a:close/>
                  </a:path>
                </a:pathLst>
              </a:custGeom>
              <a:solidFill>
                <a:srgbClr val="5F6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7"/>
              <p:cNvSpPr/>
              <p:nvPr/>
            </p:nvSpPr>
            <p:spPr>
              <a:xfrm>
                <a:off x="1879207" y="4438554"/>
                <a:ext cx="388007" cy="109890"/>
              </a:xfrm>
              <a:custGeom>
                <a:avLst/>
                <a:gdLst/>
                <a:ahLst/>
                <a:cxnLst/>
                <a:rect l="l" t="t" r="r" b="b"/>
                <a:pathLst>
                  <a:path w="1543" h="437" extrusionOk="0">
                    <a:moveTo>
                      <a:pt x="186" y="1"/>
                    </a:moveTo>
                    <a:cubicBezTo>
                      <a:pt x="83" y="1"/>
                      <a:pt x="0" y="99"/>
                      <a:pt x="0" y="221"/>
                    </a:cubicBezTo>
                    <a:cubicBezTo>
                      <a:pt x="0" y="339"/>
                      <a:pt x="83" y="437"/>
                      <a:pt x="186" y="437"/>
                    </a:cubicBezTo>
                    <a:lnTo>
                      <a:pt x="1352" y="437"/>
                    </a:lnTo>
                    <a:cubicBezTo>
                      <a:pt x="1455" y="437"/>
                      <a:pt x="1543" y="339"/>
                      <a:pt x="1543" y="221"/>
                    </a:cubicBezTo>
                    <a:cubicBezTo>
                      <a:pt x="1543" y="99"/>
                      <a:pt x="1455" y="1"/>
                      <a:pt x="1352" y="1"/>
                    </a:cubicBezTo>
                    <a:close/>
                  </a:path>
                </a:pathLst>
              </a:custGeom>
              <a:solidFill>
                <a:srgbClr val="5F6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 name="Google Shape;150;p17"/>
            <p:cNvGrpSpPr/>
            <p:nvPr/>
          </p:nvGrpSpPr>
          <p:grpSpPr>
            <a:xfrm>
              <a:off x="1315175" y="1555776"/>
              <a:ext cx="2680090" cy="668897"/>
              <a:chOff x="1315175" y="1555776"/>
              <a:chExt cx="2680090" cy="668897"/>
            </a:xfrm>
          </p:grpSpPr>
          <p:sp>
            <p:nvSpPr>
              <p:cNvPr id="151" name="Google Shape;151;p17"/>
              <p:cNvSpPr/>
              <p:nvPr/>
            </p:nvSpPr>
            <p:spPr>
              <a:xfrm>
                <a:off x="2944403" y="1555776"/>
                <a:ext cx="1050862" cy="668897"/>
              </a:xfrm>
              <a:custGeom>
                <a:avLst/>
                <a:gdLst/>
                <a:ahLst/>
                <a:cxnLst/>
                <a:rect l="l" t="t" r="r" b="b"/>
                <a:pathLst>
                  <a:path w="4179" h="2660" extrusionOk="0">
                    <a:moveTo>
                      <a:pt x="1" y="0"/>
                    </a:moveTo>
                    <a:lnTo>
                      <a:pt x="1" y="2659"/>
                    </a:lnTo>
                    <a:lnTo>
                      <a:pt x="2963" y="2659"/>
                    </a:lnTo>
                    <a:lnTo>
                      <a:pt x="4178" y="1332"/>
                    </a:lnTo>
                    <a:lnTo>
                      <a:pt x="29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7"/>
              <p:cNvSpPr/>
              <p:nvPr/>
            </p:nvSpPr>
            <p:spPr>
              <a:xfrm>
                <a:off x="1315175" y="1555776"/>
                <a:ext cx="1515062" cy="668897"/>
              </a:xfrm>
              <a:custGeom>
                <a:avLst/>
                <a:gdLst/>
                <a:ahLst/>
                <a:cxnLst/>
                <a:rect l="l" t="t" r="r" b="b"/>
                <a:pathLst>
                  <a:path w="6025" h="2660" extrusionOk="0">
                    <a:moveTo>
                      <a:pt x="0" y="0"/>
                    </a:moveTo>
                    <a:lnTo>
                      <a:pt x="0" y="2659"/>
                    </a:lnTo>
                    <a:lnTo>
                      <a:pt x="6024" y="2659"/>
                    </a:lnTo>
                    <a:lnTo>
                      <a:pt x="6024"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lt1"/>
                    </a:solidFill>
                    <a:latin typeface="Fira Sans Extra Condensed Medium"/>
                    <a:ea typeface="Fira Sans Extra Condensed Medium"/>
                    <a:cs typeface="Fira Sans Extra Condensed Medium"/>
                    <a:sym typeface="Fira Sans Extra Condensed Medium"/>
                  </a:rPr>
                  <a:t>Thương hiệu</a:t>
                </a:r>
                <a:endParaRPr sz="2000" dirty="0">
                  <a:solidFill>
                    <a:schemeClr val="lt1"/>
                  </a:solidFill>
                  <a:latin typeface="Fira Sans Extra Condensed Medium"/>
                  <a:ea typeface="Fira Sans Extra Condensed Medium"/>
                  <a:cs typeface="Fira Sans Extra Condensed Medium"/>
                  <a:sym typeface="Fira Sans Extra Condensed Medium"/>
                </a:endParaRPr>
              </a:p>
            </p:txBody>
          </p:sp>
        </p:grpSp>
        <p:grpSp>
          <p:nvGrpSpPr>
            <p:cNvPr id="155" name="Google Shape;155;p17"/>
            <p:cNvGrpSpPr/>
            <p:nvPr/>
          </p:nvGrpSpPr>
          <p:grpSpPr>
            <a:xfrm>
              <a:off x="1315175" y="3560945"/>
              <a:ext cx="2680090" cy="668897"/>
              <a:chOff x="1315175" y="3560945"/>
              <a:chExt cx="2680090" cy="668897"/>
            </a:xfrm>
          </p:grpSpPr>
          <p:sp>
            <p:nvSpPr>
              <p:cNvPr id="156" name="Google Shape;156;p17"/>
              <p:cNvSpPr/>
              <p:nvPr/>
            </p:nvSpPr>
            <p:spPr>
              <a:xfrm>
                <a:off x="2944403" y="3560945"/>
                <a:ext cx="1050862" cy="668897"/>
              </a:xfrm>
              <a:custGeom>
                <a:avLst/>
                <a:gdLst/>
                <a:ahLst/>
                <a:cxnLst/>
                <a:rect l="l" t="t" r="r" b="b"/>
                <a:pathLst>
                  <a:path w="4179" h="2660" extrusionOk="0">
                    <a:moveTo>
                      <a:pt x="1" y="0"/>
                    </a:moveTo>
                    <a:lnTo>
                      <a:pt x="1" y="2659"/>
                    </a:lnTo>
                    <a:lnTo>
                      <a:pt x="2963" y="2659"/>
                    </a:lnTo>
                    <a:lnTo>
                      <a:pt x="4178" y="1332"/>
                    </a:lnTo>
                    <a:lnTo>
                      <a:pt x="29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7"/>
              <p:cNvSpPr/>
              <p:nvPr/>
            </p:nvSpPr>
            <p:spPr>
              <a:xfrm>
                <a:off x="1315175" y="3560945"/>
                <a:ext cx="1515062" cy="668897"/>
              </a:xfrm>
              <a:custGeom>
                <a:avLst/>
                <a:gdLst/>
                <a:ahLst/>
                <a:cxnLst/>
                <a:rect l="l" t="t" r="r" b="b"/>
                <a:pathLst>
                  <a:path w="6025" h="2660" extrusionOk="0">
                    <a:moveTo>
                      <a:pt x="0" y="0"/>
                    </a:moveTo>
                    <a:lnTo>
                      <a:pt x="0" y="2659"/>
                    </a:lnTo>
                    <a:lnTo>
                      <a:pt x="6024" y="2659"/>
                    </a:lnTo>
                    <a:lnTo>
                      <a:pt x="6024" y="0"/>
                    </a:ln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dirty="0">
                    <a:solidFill>
                      <a:schemeClr val="lt1"/>
                    </a:solidFill>
                    <a:latin typeface="Fira Sans Extra Condensed Medium"/>
                    <a:ea typeface="Fira Sans Extra Condensed Medium"/>
                    <a:cs typeface="Fira Sans Extra Condensed Medium"/>
                    <a:sym typeface="Fira Sans Extra Condensed Medium"/>
                  </a:rPr>
                  <a:t>Thu thập</a:t>
                </a:r>
                <a:endParaRPr dirty="0"/>
              </a:p>
            </p:txBody>
          </p:sp>
        </p:grpSp>
        <p:grpSp>
          <p:nvGrpSpPr>
            <p:cNvPr id="160" name="Google Shape;160;p17"/>
            <p:cNvGrpSpPr/>
            <p:nvPr/>
          </p:nvGrpSpPr>
          <p:grpSpPr>
            <a:xfrm>
              <a:off x="1315175" y="2224668"/>
              <a:ext cx="2680090" cy="668897"/>
              <a:chOff x="1315175" y="2224668"/>
              <a:chExt cx="2680090" cy="668897"/>
            </a:xfrm>
          </p:grpSpPr>
          <p:sp>
            <p:nvSpPr>
              <p:cNvPr id="161" name="Google Shape;161;p17"/>
              <p:cNvSpPr/>
              <p:nvPr/>
            </p:nvSpPr>
            <p:spPr>
              <a:xfrm>
                <a:off x="2944403" y="2224668"/>
                <a:ext cx="1050862" cy="668897"/>
              </a:xfrm>
              <a:custGeom>
                <a:avLst/>
                <a:gdLst/>
                <a:ahLst/>
                <a:cxnLst/>
                <a:rect l="l" t="t" r="r" b="b"/>
                <a:pathLst>
                  <a:path w="4179" h="2660" extrusionOk="0">
                    <a:moveTo>
                      <a:pt x="1" y="0"/>
                    </a:moveTo>
                    <a:lnTo>
                      <a:pt x="1" y="2660"/>
                    </a:lnTo>
                    <a:lnTo>
                      <a:pt x="2963" y="2660"/>
                    </a:lnTo>
                    <a:lnTo>
                      <a:pt x="4178" y="1328"/>
                    </a:lnTo>
                    <a:lnTo>
                      <a:pt x="29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7"/>
              <p:cNvSpPr/>
              <p:nvPr/>
            </p:nvSpPr>
            <p:spPr>
              <a:xfrm>
                <a:off x="1315175" y="2224668"/>
                <a:ext cx="1515062" cy="668897"/>
              </a:xfrm>
              <a:custGeom>
                <a:avLst/>
                <a:gdLst/>
                <a:ahLst/>
                <a:cxnLst/>
                <a:rect l="l" t="t" r="r" b="b"/>
                <a:pathLst>
                  <a:path w="6025" h="2660" extrusionOk="0">
                    <a:moveTo>
                      <a:pt x="0" y="0"/>
                    </a:moveTo>
                    <a:lnTo>
                      <a:pt x="0" y="2660"/>
                    </a:lnTo>
                    <a:lnTo>
                      <a:pt x="6024" y="2660"/>
                    </a:lnTo>
                    <a:lnTo>
                      <a:pt x="6024"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dirty="0">
                    <a:solidFill>
                      <a:schemeClr val="lt1"/>
                    </a:solidFill>
                    <a:latin typeface="Fira Sans Extra Condensed Medium"/>
                    <a:ea typeface="Fira Sans Extra Condensed Medium"/>
                    <a:cs typeface="Fira Sans Extra Condensed Medium"/>
                    <a:sym typeface="Fira Sans Extra Condensed Medium"/>
                  </a:rPr>
                  <a:t>Sản phẩm</a:t>
                </a:r>
                <a:endParaRPr dirty="0"/>
              </a:p>
            </p:txBody>
          </p:sp>
        </p:grpSp>
        <p:grpSp>
          <p:nvGrpSpPr>
            <p:cNvPr id="165" name="Google Shape;165;p17"/>
            <p:cNvGrpSpPr/>
            <p:nvPr/>
          </p:nvGrpSpPr>
          <p:grpSpPr>
            <a:xfrm>
              <a:off x="1315175" y="2893309"/>
              <a:ext cx="2680090" cy="667891"/>
              <a:chOff x="1315175" y="2893309"/>
              <a:chExt cx="2680090" cy="667891"/>
            </a:xfrm>
          </p:grpSpPr>
          <p:sp>
            <p:nvSpPr>
              <p:cNvPr id="166" name="Google Shape;166;p17"/>
              <p:cNvSpPr/>
              <p:nvPr/>
            </p:nvSpPr>
            <p:spPr>
              <a:xfrm>
                <a:off x="2944403" y="2893309"/>
                <a:ext cx="1050862" cy="667891"/>
              </a:xfrm>
              <a:custGeom>
                <a:avLst/>
                <a:gdLst/>
                <a:ahLst/>
                <a:cxnLst/>
                <a:rect l="l" t="t" r="r" b="b"/>
                <a:pathLst>
                  <a:path w="4179" h="2656" extrusionOk="0">
                    <a:moveTo>
                      <a:pt x="1" y="1"/>
                    </a:moveTo>
                    <a:lnTo>
                      <a:pt x="1" y="2655"/>
                    </a:lnTo>
                    <a:lnTo>
                      <a:pt x="2963" y="2655"/>
                    </a:lnTo>
                    <a:lnTo>
                      <a:pt x="4178" y="1328"/>
                    </a:lnTo>
                    <a:lnTo>
                      <a:pt x="29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7"/>
              <p:cNvSpPr/>
              <p:nvPr/>
            </p:nvSpPr>
            <p:spPr>
              <a:xfrm>
                <a:off x="1315175" y="2893309"/>
                <a:ext cx="1515062" cy="667891"/>
              </a:xfrm>
              <a:custGeom>
                <a:avLst/>
                <a:gdLst/>
                <a:ahLst/>
                <a:cxnLst/>
                <a:rect l="l" t="t" r="r" b="b"/>
                <a:pathLst>
                  <a:path w="6025" h="2656" extrusionOk="0">
                    <a:moveTo>
                      <a:pt x="0" y="1"/>
                    </a:moveTo>
                    <a:lnTo>
                      <a:pt x="0" y="2655"/>
                    </a:lnTo>
                    <a:lnTo>
                      <a:pt x="6024" y="2655"/>
                    </a:lnTo>
                    <a:lnTo>
                      <a:pt x="6024" y="1"/>
                    </a:ln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dirty="0">
                    <a:solidFill>
                      <a:schemeClr val="lt1"/>
                    </a:solidFill>
                    <a:latin typeface="Fira Sans Extra Condensed Medium"/>
                    <a:sym typeface="Fira Sans Extra Condensed Medium"/>
                  </a:rPr>
                  <a:t>Thông tin</a:t>
                </a:r>
                <a:endParaRPr dirty="0"/>
              </a:p>
            </p:txBody>
          </p:sp>
        </p:grpSp>
        <p:grpSp>
          <p:nvGrpSpPr>
            <p:cNvPr id="170" name="Google Shape;170;p17"/>
            <p:cNvGrpSpPr/>
            <p:nvPr/>
          </p:nvGrpSpPr>
          <p:grpSpPr>
            <a:xfrm>
              <a:off x="3292493" y="1739800"/>
              <a:ext cx="347139" cy="309148"/>
              <a:chOff x="4355125" y="3268113"/>
              <a:chExt cx="434250" cy="386725"/>
            </a:xfrm>
          </p:grpSpPr>
          <p:sp>
            <p:nvSpPr>
              <p:cNvPr id="171" name="Google Shape;171;p17"/>
              <p:cNvSpPr/>
              <p:nvPr/>
            </p:nvSpPr>
            <p:spPr>
              <a:xfrm>
                <a:off x="4355125" y="3268113"/>
                <a:ext cx="434250" cy="101500"/>
              </a:xfrm>
              <a:custGeom>
                <a:avLst/>
                <a:gdLst/>
                <a:ahLst/>
                <a:cxnLst/>
                <a:rect l="l" t="t" r="r" b="b"/>
                <a:pathLst>
                  <a:path w="17370" h="4060" extrusionOk="0">
                    <a:moveTo>
                      <a:pt x="8688" y="0"/>
                    </a:moveTo>
                    <a:cubicBezTo>
                      <a:pt x="5694" y="0"/>
                      <a:pt x="2760" y="1065"/>
                      <a:pt x="449" y="2994"/>
                    </a:cubicBezTo>
                    <a:cubicBezTo>
                      <a:pt x="1" y="3411"/>
                      <a:pt x="383" y="4058"/>
                      <a:pt x="862" y="4058"/>
                    </a:cubicBezTo>
                    <a:cubicBezTo>
                      <a:pt x="983" y="4058"/>
                      <a:pt x="1111" y="4016"/>
                      <a:pt x="1233" y="3919"/>
                    </a:cubicBezTo>
                    <a:cubicBezTo>
                      <a:pt x="3393" y="2120"/>
                      <a:pt x="6041" y="1221"/>
                      <a:pt x="8688" y="1221"/>
                    </a:cubicBezTo>
                    <a:cubicBezTo>
                      <a:pt x="11336" y="1221"/>
                      <a:pt x="13983" y="2120"/>
                      <a:pt x="16144" y="3919"/>
                    </a:cubicBezTo>
                    <a:cubicBezTo>
                      <a:pt x="16264" y="4019"/>
                      <a:pt x="16405" y="4059"/>
                      <a:pt x="16545" y="4059"/>
                    </a:cubicBezTo>
                    <a:cubicBezTo>
                      <a:pt x="17108" y="4059"/>
                      <a:pt x="17369" y="3356"/>
                      <a:pt x="16927" y="2994"/>
                    </a:cubicBezTo>
                    <a:cubicBezTo>
                      <a:pt x="14616" y="1065"/>
                      <a:pt x="11703" y="0"/>
                      <a:pt x="86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a:off x="4400000" y="3351488"/>
                <a:ext cx="349700" cy="93600"/>
              </a:xfrm>
              <a:custGeom>
                <a:avLst/>
                <a:gdLst/>
                <a:ahLst/>
                <a:cxnLst/>
                <a:rect l="l" t="t" r="r" b="b"/>
                <a:pathLst>
                  <a:path w="13988" h="3744" extrusionOk="0">
                    <a:moveTo>
                      <a:pt x="6970" y="1"/>
                    </a:moveTo>
                    <a:cubicBezTo>
                      <a:pt x="6944" y="1"/>
                      <a:pt x="6919" y="1"/>
                      <a:pt x="6893" y="1"/>
                    </a:cubicBezTo>
                    <a:cubicBezTo>
                      <a:pt x="6869" y="1"/>
                      <a:pt x="6844" y="1"/>
                      <a:pt x="6819" y="1"/>
                    </a:cubicBezTo>
                    <a:cubicBezTo>
                      <a:pt x="4374" y="1"/>
                      <a:pt x="2012" y="983"/>
                      <a:pt x="242" y="2714"/>
                    </a:cubicBezTo>
                    <a:cubicBezTo>
                      <a:pt x="1" y="2935"/>
                      <a:pt x="1" y="3337"/>
                      <a:pt x="242" y="3578"/>
                    </a:cubicBezTo>
                    <a:cubicBezTo>
                      <a:pt x="362" y="3688"/>
                      <a:pt x="518" y="3744"/>
                      <a:pt x="674" y="3744"/>
                    </a:cubicBezTo>
                    <a:cubicBezTo>
                      <a:pt x="830" y="3744"/>
                      <a:pt x="985" y="3688"/>
                      <a:pt x="1106" y="3578"/>
                    </a:cubicBezTo>
                    <a:cubicBezTo>
                      <a:pt x="2714" y="1990"/>
                      <a:pt x="4808" y="1197"/>
                      <a:pt x="6903" y="1197"/>
                    </a:cubicBezTo>
                    <a:cubicBezTo>
                      <a:pt x="8998" y="1197"/>
                      <a:pt x="11093" y="1990"/>
                      <a:pt x="12701" y="3578"/>
                    </a:cubicBezTo>
                    <a:cubicBezTo>
                      <a:pt x="12829" y="3693"/>
                      <a:pt x="12969" y="3742"/>
                      <a:pt x="13104" y="3742"/>
                    </a:cubicBezTo>
                    <a:cubicBezTo>
                      <a:pt x="13580" y="3742"/>
                      <a:pt x="13988" y="3132"/>
                      <a:pt x="13565" y="2694"/>
                    </a:cubicBezTo>
                    <a:cubicBezTo>
                      <a:pt x="11795" y="963"/>
                      <a:pt x="9434" y="1"/>
                      <a:pt x="69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7"/>
              <p:cNvSpPr/>
              <p:nvPr/>
            </p:nvSpPr>
            <p:spPr>
              <a:xfrm>
                <a:off x="4438950" y="3434388"/>
                <a:ext cx="267525" cy="88950"/>
              </a:xfrm>
              <a:custGeom>
                <a:avLst/>
                <a:gdLst/>
                <a:ahLst/>
                <a:cxnLst/>
                <a:rect l="l" t="t" r="r" b="b"/>
                <a:pathLst>
                  <a:path w="10701" h="3558" extrusionOk="0">
                    <a:moveTo>
                      <a:pt x="5335" y="1"/>
                    </a:moveTo>
                    <a:cubicBezTo>
                      <a:pt x="3346" y="1"/>
                      <a:pt x="1457" y="965"/>
                      <a:pt x="291" y="2593"/>
                    </a:cubicBezTo>
                    <a:cubicBezTo>
                      <a:pt x="0" y="3059"/>
                      <a:pt x="395" y="3524"/>
                      <a:pt x="817" y="3524"/>
                    </a:cubicBezTo>
                    <a:cubicBezTo>
                      <a:pt x="978" y="3524"/>
                      <a:pt x="1143" y="3457"/>
                      <a:pt x="1276" y="3296"/>
                    </a:cubicBezTo>
                    <a:cubicBezTo>
                      <a:pt x="2271" y="1910"/>
                      <a:pt x="3803" y="1216"/>
                      <a:pt x="5335" y="1216"/>
                    </a:cubicBezTo>
                    <a:cubicBezTo>
                      <a:pt x="6868" y="1216"/>
                      <a:pt x="8400" y="1910"/>
                      <a:pt x="9394" y="3296"/>
                    </a:cubicBezTo>
                    <a:cubicBezTo>
                      <a:pt x="9515" y="3457"/>
                      <a:pt x="9696" y="3557"/>
                      <a:pt x="9897" y="3557"/>
                    </a:cubicBezTo>
                    <a:cubicBezTo>
                      <a:pt x="10399" y="3557"/>
                      <a:pt x="10701" y="2995"/>
                      <a:pt x="10399" y="2593"/>
                    </a:cubicBezTo>
                    <a:cubicBezTo>
                      <a:pt x="9234" y="965"/>
                      <a:pt x="7345" y="1"/>
                      <a:pt x="5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7"/>
              <p:cNvSpPr/>
              <p:nvPr/>
            </p:nvSpPr>
            <p:spPr>
              <a:xfrm>
                <a:off x="4485900" y="3524813"/>
                <a:ext cx="151250" cy="130025"/>
              </a:xfrm>
              <a:custGeom>
                <a:avLst/>
                <a:gdLst/>
                <a:ahLst/>
                <a:cxnLst/>
                <a:rect l="l" t="t" r="r" b="b"/>
                <a:pathLst>
                  <a:path w="6050" h="5201" extrusionOk="0">
                    <a:moveTo>
                      <a:pt x="3457" y="1"/>
                    </a:moveTo>
                    <a:cubicBezTo>
                      <a:pt x="1146" y="1"/>
                      <a:pt x="1" y="2794"/>
                      <a:pt x="1629" y="4442"/>
                    </a:cubicBezTo>
                    <a:cubicBezTo>
                      <a:pt x="2153" y="4966"/>
                      <a:pt x="2798" y="5200"/>
                      <a:pt x="3431" y="5200"/>
                    </a:cubicBezTo>
                    <a:cubicBezTo>
                      <a:pt x="4765" y="5200"/>
                      <a:pt x="6050" y="4160"/>
                      <a:pt x="6050" y="2593"/>
                    </a:cubicBezTo>
                    <a:cubicBezTo>
                      <a:pt x="6050" y="1166"/>
                      <a:pt x="4884" y="21"/>
                      <a:pt x="34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175;p17"/>
            <p:cNvGrpSpPr/>
            <p:nvPr/>
          </p:nvGrpSpPr>
          <p:grpSpPr>
            <a:xfrm>
              <a:off x="3310068" y="3756944"/>
              <a:ext cx="311989" cy="276647"/>
              <a:chOff x="4646563" y="2954300"/>
              <a:chExt cx="377300" cy="334600"/>
            </a:xfrm>
          </p:grpSpPr>
          <p:sp>
            <p:nvSpPr>
              <p:cNvPr id="176" name="Google Shape;176;p17"/>
              <p:cNvSpPr/>
              <p:nvPr/>
            </p:nvSpPr>
            <p:spPr>
              <a:xfrm>
                <a:off x="4646563" y="3245675"/>
                <a:ext cx="80400" cy="43225"/>
              </a:xfrm>
              <a:custGeom>
                <a:avLst/>
                <a:gdLst/>
                <a:ahLst/>
                <a:cxnLst/>
                <a:rect l="l" t="t" r="r" b="b"/>
                <a:pathLst>
                  <a:path w="3216" h="1729" extrusionOk="0">
                    <a:moveTo>
                      <a:pt x="0" y="0"/>
                    </a:moveTo>
                    <a:lnTo>
                      <a:pt x="0"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7"/>
              <p:cNvSpPr/>
              <p:nvPr/>
            </p:nvSpPr>
            <p:spPr>
              <a:xfrm>
                <a:off x="4745538" y="3245675"/>
                <a:ext cx="80400" cy="43225"/>
              </a:xfrm>
              <a:custGeom>
                <a:avLst/>
                <a:gdLst/>
                <a:ahLst/>
                <a:cxnLst/>
                <a:rect l="l" t="t" r="r" b="b"/>
                <a:pathLst>
                  <a:path w="3216" h="1729" extrusionOk="0">
                    <a:moveTo>
                      <a:pt x="0" y="0"/>
                    </a:moveTo>
                    <a:lnTo>
                      <a:pt x="0" y="1728"/>
                    </a:lnTo>
                    <a:lnTo>
                      <a:pt x="3215" y="1728"/>
                    </a:lnTo>
                    <a:lnTo>
                      <a:pt x="32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7"/>
              <p:cNvSpPr/>
              <p:nvPr/>
            </p:nvSpPr>
            <p:spPr>
              <a:xfrm>
                <a:off x="4844488" y="3245675"/>
                <a:ext cx="80425" cy="43225"/>
              </a:xfrm>
              <a:custGeom>
                <a:avLst/>
                <a:gdLst/>
                <a:ahLst/>
                <a:cxnLst/>
                <a:rect l="l" t="t" r="r" b="b"/>
                <a:pathLst>
                  <a:path w="3217" h="1729" extrusionOk="0">
                    <a:moveTo>
                      <a:pt x="1" y="0"/>
                    </a:moveTo>
                    <a:lnTo>
                      <a:pt x="1"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7"/>
              <p:cNvSpPr/>
              <p:nvPr/>
            </p:nvSpPr>
            <p:spPr>
              <a:xfrm>
                <a:off x="4943463" y="3245675"/>
                <a:ext cx="80400" cy="43225"/>
              </a:xfrm>
              <a:custGeom>
                <a:avLst/>
                <a:gdLst/>
                <a:ahLst/>
                <a:cxnLst/>
                <a:rect l="l" t="t" r="r" b="b"/>
                <a:pathLst>
                  <a:path w="3216" h="1729" extrusionOk="0">
                    <a:moveTo>
                      <a:pt x="1" y="0"/>
                    </a:moveTo>
                    <a:lnTo>
                      <a:pt x="1"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7"/>
              <p:cNvSpPr/>
              <p:nvPr/>
            </p:nvSpPr>
            <p:spPr>
              <a:xfrm>
                <a:off x="4646563" y="3187400"/>
                <a:ext cx="80400" cy="43225"/>
              </a:xfrm>
              <a:custGeom>
                <a:avLst/>
                <a:gdLst/>
                <a:ahLst/>
                <a:cxnLst/>
                <a:rect l="l" t="t" r="r" b="b"/>
                <a:pathLst>
                  <a:path w="3216" h="1729" extrusionOk="0">
                    <a:moveTo>
                      <a:pt x="0" y="0"/>
                    </a:moveTo>
                    <a:lnTo>
                      <a:pt x="0"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7"/>
              <p:cNvSpPr/>
              <p:nvPr/>
            </p:nvSpPr>
            <p:spPr>
              <a:xfrm>
                <a:off x="4745538" y="3187400"/>
                <a:ext cx="80400" cy="43225"/>
              </a:xfrm>
              <a:custGeom>
                <a:avLst/>
                <a:gdLst/>
                <a:ahLst/>
                <a:cxnLst/>
                <a:rect l="l" t="t" r="r" b="b"/>
                <a:pathLst>
                  <a:path w="3216" h="1729" extrusionOk="0">
                    <a:moveTo>
                      <a:pt x="0" y="0"/>
                    </a:moveTo>
                    <a:lnTo>
                      <a:pt x="0" y="1728"/>
                    </a:lnTo>
                    <a:lnTo>
                      <a:pt x="3215" y="1728"/>
                    </a:lnTo>
                    <a:lnTo>
                      <a:pt x="32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7"/>
              <p:cNvSpPr/>
              <p:nvPr/>
            </p:nvSpPr>
            <p:spPr>
              <a:xfrm>
                <a:off x="4844488" y="3187400"/>
                <a:ext cx="80425" cy="43225"/>
              </a:xfrm>
              <a:custGeom>
                <a:avLst/>
                <a:gdLst/>
                <a:ahLst/>
                <a:cxnLst/>
                <a:rect l="l" t="t" r="r" b="b"/>
                <a:pathLst>
                  <a:path w="3217" h="1729" extrusionOk="0">
                    <a:moveTo>
                      <a:pt x="1" y="0"/>
                    </a:moveTo>
                    <a:lnTo>
                      <a:pt x="1"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7"/>
              <p:cNvSpPr/>
              <p:nvPr/>
            </p:nvSpPr>
            <p:spPr>
              <a:xfrm>
                <a:off x="4943463" y="3187400"/>
                <a:ext cx="80400" cy="43225"/>
              </a:xfrm>
              <a:custGeom>
                <a:avLst/>
                <a:gdLst/>
                <a:ahLst/>
                <a:cxnLst/>
                <a:rect l="l" t="t" r="r" b="b"/>
                <a:pathLst>
                  <a:path w="3216" h="1729" extrusionOk="0">
                    <a:moveTo>
                      <a:pt x="1" y="0"/>
                    </a:moveTo>
                    <a:lnTo>
                      <a:pt x="1"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7"/>
              <p:cNvSpPr/>
              <p:nvPr/>
            </p:nvSpPr>
            <p:spPr>
              <a:xfrm>
                <a:off x="4646563" y="3129125"/>
                <a:ext cx="80400" cy="43225"/>
              </a:xfrm>
              <a:custGeom>
                <a:avLst/>
                <a:gdLst/>
                <a:ahLst/>
                <a:cxnLst/>
                <a:rect l="l" t="t" r="r" b="b"/>
                <a:pathLst>
                  <a:path w="3216" h="1729" extrusionOk="0">
                    <a:moveTo>
                      <a:pt x="0" y="0"/>
                    </a:moveTo>
                    <a:lnTo>
                      <a:pt x="0"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7"/>
              <p:cNvSpPr/>
              <p:nvPr/>
            </p:nvSpPr>
            <p:spPr>
              <a:xfrm>
                <a:off x="4745538" y="3129125"/>
                <a:ext cx="80400" cy="43225"/>
              </a:xfrm>
              <a:custGeom>
                <a:avLst/>
                <a:gdLst/>
                <a:ahLst/>
                <a:cxnLst/>
                <a:rect l="l" t="t" r="r" b="b"/>
                <a:pathLst>
                  <a:path w="3216" h="1729" extrusionOk="0">
                    <a:moveTo>
                      <a:pt x="0" y="0"/>
                    </a:moveTo>
                    <a:lnTo>
                      <a:pt x="0" y="1728"/>
                    </a:lnTo>
                    <a:lnTo>
                      <a:pt x="3215" y="1728"/>
                    </a:lnTo>
                    <a:lnTo>
                      <a:pt x="32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7"/>
              <p:cNvSpPr/>
              <p:nvPr/>
            </p:nvSpPr>
            <p:spPr>
              <a:xfrm>
                <a:off x="4844488" y="3129125"/>
                <a:ext cx="80425" cy="43225"/>
              </a:xfrm>
              <a:custGeom>
                <a:avLst/>
                <a:gdLst/>
                <a:ahLst/>
                <a:cxnLst/>
                <a:rect l="l" t="t" r="r" b="b"/>
                <a:pathLst>
                  <a:path w="3217" h="1729" extrusionOk="0">
                    <a:moveTo>
                      <a:pt x="1" y="0"/>
                    </a:moveTo>
                    <a:lnTo>
                      <a:pt x="1"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7"/>
              <p:cNvSpPr/>
              <p:nvPr/>
            </p:nvSpPr>
            <p:spPr>
              <a:xfrm>
                <a:off x="4943463" y="3129125"/>
                <a:ext cx="80400" cy="43225"/>
              </a:xfrm>
              <a:custGeom>
                <a:avLst/>
                <a:gdLst/>
                <a:ahLst/>
                <a:cxnLst/>
                <a:rect l="l" t="t" r="r" b="b"/>
                <a:pathLst>
                  <a:path w="3216" h="1729" extrusionOk="0">
                    <a:moveTo>
                      <a:pt x="1" y="0"/>
                    </a:moveTo>
                    <a:lnTo>
                      <a:pt x="1"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7"/>
              <p:cNvSpPr/>
              <p:nvPr/>
            </p:nvSpPr>
            <p:spPr>
              <a:xfrm>
                <a:off x="4646563" y="3070850"/>
                <a:ext cx="80400" cy="43225"/>
              </a:xfrm>
              <a:custGeom>
                <a:avLst/>
                <a:gdLst/>
                <a:ahLst/>
                <a:cxnLst/>
                <a:rect l="l" t="t" r="r" b="b"/>
                <a:pathLst>
                  <a:path w="3216" h="1729" extrusionOk="0">
                    <a:moveTo>
                      <a:pt x="0" y="0"/>
                    </a:moveTo>
                    <a:lnTo>
                      <a:pt x="0"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7"/>
              <p:cNvSpPr/>
              <p:nvPr/>
            </p:nvSpPr>
            <p:spPr>
              <a:xfrm>
                <a:off x="4844488" y="3070850"/>
                <a:ext cx="80425" cy="43225"/>
              </a:xfrm>
              <a:custGeom>
                <a:avLst/>
                <a:gdLst/>
                <a:ahLst/>
                <a:cxnLst/>
                <a:rect l="l" t="t" r="r" b="b"/>
                <a:pathLst>
                  <a:path w="3217" h="1729" extrusionOk="0">
                    <a:moveTo>
                      <a:pt x="1" y="0"/>
                    </a:moveTo>
                    <a:lnTo>
                      <a:pt x="1"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7"/>
              <p:cNvSpPr/>
              <p:nvPr/>
            </p:nvSpPr>
            <p:spPr>
              <a:xfrm>
                <a:off x="4943463" y="3070850"/>
                <a:ext cx="80400" cy="43225"/>
              </a:xfrm>
              <a:custGeom>
                <a:avLst/>
                <a:gdLst/>
                <a:ahLst/>
                <a:cxnLst/>
                <a:rect l="l" t="t" r="r" b="b"/>
                <a:pathLst>
                  <a:path w="3216" h="1729" extrusionOk="0">
                    <a:moveTo>
                      <a:pt x="1" y="0"/>
                    </a:moveTo>
                    <a:lnTo>
                      <a:pt x="1"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7"/>
              <p:cNvSpPr/>
              <p:nvPr/>
            </p:nvSpPr>
            <p:spPr>
              <a:xfrm>
                <a:off x="4646563" y="3012575"/>
                <a:ext cx="80400" cy="43225"/>
              </a:xfrm>
              <a:custGeom>
                <a:avLst/>
                <a:gdLst/>
                <a:ahLst/>
                <a:cxnLst/>
                <a:rect l="l" t="t" r="r" b="b"/>
                <a:pathLst>
                  <a:path w="3216" h="1729" extrusionOk="0">
                    <a:moveTo>
                      <a:pt x="0" y="0"/>
                    </a:moveTo>
                    <a:lnTo>
                      <a:pt x="0"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7"/>
              <p:cNvSpPr/>
              <p:nvPr/>
            </p:nvSpPr>
            <p:spPr>
              <a:xfrm>
                <a:off x="4943463" y="3012575"/>
                <a:ext cx="80400" cy="43225"/>
              </a:xfrm>
              <a:custGeom>
                <a:avLst/>
                <a:gdLst/>
                <a:ahLst/>
                <a:cxnLst/>
                <a:rect l="l" t="t" r="r" b="b"/>
                <a:pathLst>
                  <a:path w="3216" h="1729" extrusionOk="0">
                    <a:moveTo>
                      <a:pt x="1" y="0"/>
                    </a:moveTo>
                    <a:lnTo>
                      <a:pt x="1"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7"/>
              <p:cNvSpPr/>
              <p:nvPr/>
            </p:nvSpPr>
            <p:spPr>
              <a:xfrm>
                <a:off x="4943463" y="2954300"/>
                <a:ext cx="80400" cy="43225"/>
              </a:xfrm>
              <a:custGeom>
                <a:avLst/>
                <a:gdLst/>
                <a:ahLst/>
                <a:cxnLst/>
                <a:rect l="l" t="t" r="r" b="b"/>
                <a:pathLst>
                  <a:path w="3216" h="1729" extrusionOk="0">
                    <a:moveTo>
                      <a:pt x="1" y="0"/>
                    </a:moveTo>
                    <a:lnTo>
                      <a:pt x="1"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7"/>
            <p:cNvGrpSpPr/>
            <p:nvPr/>
          </p:nvGrpSpPr>
          <p:grpSpPr>
            <a:xfrm>
              <a:off x="3297827" y="2399575"/>
              <a:ext cx="336470" cy="324113"/>
              <a:chOff x="2588815" y="4021204"/>
              <a:chExt cx="350307" cy="337442"/>
            </a:xfrm>
          </p:grpSpPr>
          <p:sp>
            <p:nvSpPr>
              <p:cNvPr id="195" name="Google Shape;195;p17"/>
              <p:cNvSpPr/>
              <p:nvPr/>
            </p:nvSpPr>
            <p:spPr>
              <a:xfrm>
                <a:off x="2588815" y="4075400"/>
                <a:ext cx="350307" cy="283246"/>
              </a:xfrm>
              <a:custGeom>
                <a:avLst/>
                <a:gdLst/>
                <a:ahLst/>
                <a:cxnLst/>
                <a:rect l="l" t="t" r="r" b="b"/>
                <a:pathLst>
                  <a:path w="10646" h="8608" extrusionOk="0">
                    <a:moveTo>
                      <a:pt x="2434" y="0"/>
                    </a:moveTo>
                    <a:cubicBezTo>
                      <a:pt x="2396" y="0"/>
                      <a:pt x="2359" y="5"/>
                      <a:pt x="2326" y="14"/>
                    </a:cubicBezTo>
                    <a:lnTo>
                      <a:pt x="2246" y="34"/>
                    </a:lnTo>
                    <a:lnTo>
                      <a:pt x="2226" y="34"/>
                    </a:lnTo>
                    <a:lnTo>
                      <a:pt x="2165" y="54"/>
                    </a:lnTo>
                    <a:lnTo>
                      <a:pt x="2125" y="74"/>
                    </a:lnTo>
                    <a:lnTo>
                      <a:pt x="2085" y="114"/>
                    </a:lnTo>
                    <a:lnTo>
                      <a:pt x="2065" y="134"/>
                    </a:lnTo>
                    <a:cubicBezTo>
                      <a:pt x="2065" y="134"/>
                      <a:pt x="2045" y="154"/>
                      <a:pt x="2025" y="174"/>
                    </a:cubicBezTo>
                    <a:lnTo>
                      <a:pt x="1985" y="215"/>
                    </a:lnTo>
                    <a:lnTo>
                      <a:pt x="1985" y="235"/>
                    </a:lnTo>
                    <a:lnTo>
                      <a:pt x="1020" y="1842"/>
                    </a:lnTo>
                    <a:cubicBezTo>
                      <a:pt x="859" y="2083"/>
                      <a:pt x="940" y="2405"/>
                      <a:pt x="1181" y="2546"/>
                    </a:cubicBezTo>
                    <a:cubicBezTo>
                      <a:pt x="1261" y="2592"/>
                      <a:pt x="1348" y="2615"/>
                      <a:pt x="1434" y="2615"/>
                    </a:cubicBezTo>
                    <a:cubicBezTo>
                      <a:pt x="1605" y="2615"/>
                      <a:pt x="1770" y="2525"/>
                      <a:pt x="1864" y="2365"/>
                    </a:cubicBezTo>
                    <a:lnTo>
                      <a:pt x="2668" y="1059"/>
                    </a:lnTo>
                    <a:lnTo>
                      <a:pt x="4115" y="1400"/>
                    </a:lnTo>
                    <a:lnTo>
                      <a:pt x="2949" y="3309"/>
                    </a:lnTo>
                    <a:cubicBezTo>
                      <a:pt x="2909" y="3390"/>
                      <a:pt x="2849" y="3490"/>
                      <a:pt x="2808" y="3570"/>
                    </a:cubicBezTo>
                    <a:lnTo>
                      <a:pt x="236" y="7830"/>
                    </a:lnTo>
                    <a:cubicBezTo>
                      <a:pt x="0" y="8233"/>
                      <a:pt x="340" y="8607"/>
                      <a:pt x="686" y="8607"/>
                    </a:cubicBezTo>
                    <a:cubicBezTo>
                      <a:pt x="840" y="8607"/>
                      <a:pt x="995" y="8533"/>
                      <a:pt x="1100" y="8353"/>
                    </a:cubicBezTo>
                    <a:lnTo>
                      <a:pt x="3170" y="4937"/>
                    </a:lnTo>
                    <a:lnTo>
                      <a:pt x="4115" y="5339"/>
                    </a:lnTo>
                    <a:lnTo>
                      <a:pt x="4959" y="6343"/>
                    </a:lnTo>
                    <a:lnTo>
                      <a:pt x="3873" y="7087"/>
                    </a:lnTo>
                    <a:cubicBezTo>
                      <a:pt x="3408" y="7403"/>
                      <a:pt x="3712" y="8021"/>
                      <a:pt x="4150" y="8021"/>
                    </a:cubicBezTo>
                    <a:cubicBezTo>
                      <a:pt x="4241" y="8021"/>
                      <a:pt x="4339" y="7994"/>
                      <a:pt x="4436" y="7931"/>
                    </a:cubicBezTo>
                    <a:lnTo>
                      <a:pt x="6004" y="6866"/>
                    </a:lnTo>
                    <a:lnTo>
                      <a:pt x="6024" y="6846"/>
                    </a:lnTo>
                    <a:lnTo>
                      <a:pt x="6044" y="6846"/>
                    </a:lnTo>
                    <a:cubicBezTo>
                      <a:pt x="6225" y="6665"/>
                      <a:pt x="6265" y="6384"/>
                      <a:pt x="6124" y="6183"/>
                    </a:cubicBezTo>
                    <a:cubicBezTo>
                      <a:pt x="6104" y="6122"/>
                      <a:pt x="6064" y="6082"/>
                      <a:pt x="6004" y="6062"/>
                    </a:cubicBezTo>
                    <a:lnTo>
                      <a:pt x="5039" y="4897"/>
                    </a:lnTo>
                    <a:cubicBezTo>
                      <a:pt x="5079" y="4836"/>
                      <a:pt x="5119" y="4756"/>
                      <a:pt x="5180" y="4676"/>
                    </a:cubicBezTo>
                    <a:lnTo>
                      <a:pt x="6687" y="2224"/>
                    </a:lnTo>
                    <a:lnTo>
                      <a:pt x="8957" y="2746"/>
                    </a:lnTo>
                    <a:lnTo>
                      <a:pt x="9179" y="2746"/>
                    </a:lnTo>
                    <a:lnTo>
                      <a:pt x="9239" y="2726"/>
                    </a:lnTo>
                    <a:lnTo>
                      <a:pt x="9259" y="2726"/>
                    </a:lnTo>
                    <a:cubicBezTo>
                      <a:pt x="9279" y="2726"/>
                      <a:pt x="9299" y="2706"/>
                      <a:pt x="9339" y="2686"/>
                    </a:cubicBezTo>
                    <a:lnTo>
                      <a:pt x="9400" y="2646"/>
                    </a:lnTo>
                    <a:lnTo>
                      <a:pt x="9420" y="2626"/>
                    </a:lnTo>
                    <a:lnTo>
                      <a:pt x="9460" y="2586"/>
                    </a:lnTo>
                    <a:lnTo>
                      <a:pt x="9500" y="2546"/>
                    </a:lnTo>
                    <a:lnTo>
                      <a:pt x="9500" y="2525"/>
                    </a:lnTo>
                    <a:lnTo>
                      <a:pt x="10485" y="918"/>
                    </a:lnTo>
                    <a:cubicBezTo>
                      <a:pt x="10645" y="657"/>
                      <a:pt x="10585" y="335"/>
                      <a:pt x="10324" y="194"/>
                    </a:cubicBezTo>
                    <a:cubicBezTo>
                      <a:pt x="10239" y="137"/>
                      <a:pt x="10146" y="111"/>
                      <a:pt x="10054" y="111"/>
                    </a:cubicBezTo>
                    <a:cubicBezTo>
                      <a:pt x="9887" y="111"/>
                      <a:pt x="9724" y="199"/>
                      <a:pt x="9621" y="355"/>
                    </a:cubicBezTo>
                    <a:lnTo>
                      <a:pt x="8837" y="1661"/>
                    </a:lnTo>
                    <a:lnTo>
                      <a:pt x="7229" y="1300"/>
                    </a:lnTo>
                    <a:lnTo>
                      <a:pt x="5139" y="657"/>
                    </a:lnTo>
                    <a:cubicBezTo>
                      <a:pt x="5079" y="616"/>
                      <a:pt x="5039" y="596"/>
                      <a:pt x="4979" y="596"/>
                    </a:cubicBezTo>
                    <a:lnTo>
                      <a:pt x="4778" y="556"/>
                    </a:lnTo>
                    <a:lnTo>
                      <a:pt x="4637" y="496"/>
                    </a:lnTo>
                    <a:lnTo>
                      <a:pt x="2587" y="34"/>
                    </a:lnTo>
                    <a:cubicBezTo>
                      <a:pt x="2540" y="10"/>
                      <a:pt x="2486" y="0"/>
                      <a:pt x="24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7"/>
              <p:cNvSpPr/>
              <p:nvPr/>
            </p:nvSpPr>
            <p:spPr>
              <a:xfrm>
                <a:off x="2749327" y="4021204"/>
                <a:ext cx="100558" cy="85125"/>
              </a:xfrm>
              <a:custGeom>
                <a:avLst/>
                <a:gdLst/>
                <a:ahLst/>
                <a:cxnLst/>
                <a:rect l="l" t="t" r="r" b="b"/>
                <a:pathLst>
                  <a:path w="3056" h="2587" extrusionOk="0">
                    <a:moveTo>
                      <a:pt x="1432" y="1"/>
                    </a:moveTo>
                    <a:cubicBezTo>
                      <a:pt x="884" y="1"/>
                      <a:pt x="339" y="336"/>
                      <a:pt x="181" y="957"/>
                    </a:cubicBezTo>
                    <a:cubicBezTo>
                      <a:pt x="0" y="1661"/>
                      <a:pt x="402" y="2364"/>
                      <a:pt x="1105" y="2545"/>
                    </a:cubicBezTo>
                    <a:cubicBezTo>
                      <a:pt x="1218" y="2573"/>
                      <a:pt x="1328" y="2587"/>
                      <a:pt x="1435" y="2587"/>
                    </a:cubicBezTo>
                    <a:cubicBezTo>
                      <a:pt x="2379" y="2587"/>
                      <a:pt x="3056" y="1538"/>
                      <a:pt x="2532" y="636"/>
                    </a:cubicBezTo>
                    <a:cubicBezTo>
                      <a:pt x="2286" y="204"/>
                      <a:pt x="1858" y="1"/>
                      <a:pt x="14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 name="Google Shape;202;p18">
            <a:extLst>
              <a:ext uri="{FF2B5EF4-FFF2-40B4-BE49-F238E27FC236}">
                <a16:creationId xmlns:a16="http://schemas.microsoft.com/office/drawing/2014/main" id="{BA2FAF7D-2656-2452-434B-0E5045A2BFAF}"/>
              </a:ext>
            </a:extLst>
          </p:cNvPr>
          <p:cNvSpPr txBox="1">
            <a:spLocks noGrp="1"/>
          </p:cNvSpPr>
          <p:nvPr>
            <p:ph type="title"/>
          </p:nvPr>
        </p:nvSpPr>
        <p:spPr>
          <a:xfrm>
            <a:off x="2125800" y="186965"/>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Thu thập dữ liệu</a:t>
            </a:r>
            <a:endParaRPr sz="4800" dirty="0"/>
          </a:p>
        </p:txBody>
      </p:sp>
      <p:sp>
        <p:nvSpPr>
          <p:cNvPr id="14" name="TextBox 13">
            <a:extLst>
              <a:ext uri="{FF2B5EF4-FFF2-40B4-BE49-F238E27FC236}">
                <a16:creationId xmlns:a16="http://schemas.microsoft.com/office/drawing/2014/main" id="{56E41347-E9E3-29F7-5A12-DE84F0A69BA2}"/>
              </a:ext>
            </a:extLst>
          </p:cNvPr>
          <p:cNvSpPr txBox="1"/>
          <p:nvPr/>
        </p:nvSpPr>
        <p:spPr>
          <a:xfrm>
            <a:off x="366450" y="766143"/>
            <a:ext cx="3584636" cy="523220"/>
          </a:xfrm>
          <a:prstGeom prst="rect">
            <a:avLst/>
          </a:prstGeom>
          <a:noFill/>
        </p:spPr>
        <p:txBody>
          <a:bodyPr wrap="none" rtlCol="0">
            <a:spAutoFit/>
          </a:bodyPr>
          <a:lstStyle/>
          <a:p>
            <a:r>
              <a:rPr lang="en-US" sz="2800" dirty="0"/>
              <a:t>2. </a:t>
            </a:r>
            <a:r>
              <a:rPr lang="en-US" sz="2800" dirty="0" err="1"/>
              <a:t>Tiến</a:t>
            </a:r>
            <a:r>
              <a:rPr lang="en-US" sz="2800" dirty="0"/>
              <a:t> </a:t>
            </a:r>
            <a:r>
              <a:rPr lang="en-US" sz="2800" dirty="0" err="1"/>
              <a:t>hành</a:t>
            </a:r>
            <a:r>
              <a:rPr lang="en-US" sz="2800" dirty="0"/>
              <a:t> </a:t>
            </a:r>
            <a:r>
              <a:rPr lang="en-US" sz="2800" dirty="0" err="1"/>
              <a:t>thu</a:t>
            </a:r>
            <a:r>
              <a:rPr lang="en-US" sz="2800" dirty="0"/>
              <a:t> </a:t>
            </a:r>
            <a:r>
              <a:rPr lang="en-US" sz="2800" dirty="0" err="1"/>
              <a:t>thập</a:t>
            </a:r>
            <a:endParaRPr lang="en-US" sz="2800" dirty="0"/>
          </a:p>
        </p:txBody>
      </p:sp>
      <p:sp>
        <p:nvSpPr>
          <p:cNvPr id="16" name="Google Shape;437;p21">
            <a:extLst>
              <a:ext uri="{FF2B5EF4-FFF2-40B4-BE49-F238E27FC236}">
                <a16:creationId xmlns:a16="http://schemas.microsoft.com/office/drawing/2014/main" id="{EC33636C-ECFA-823C-9DF7-67308FBD2F03}"/>
              </a:ext>
            </a:extLst>
          </p:cNvPr>
          <p:cNvSpPr/>
          <p:nvPr/>
        </p:nvSpPr>
        <p:spPr>
          <a:xfrm>
            <a:off x="2233843" y="2090356"/>
            <a:ext cx="404541" cy="438459"/>
          </a:xfrm>
          <a:custGeom>
            <a:avLst/>
            <a:gdLst/>
            <a:ahLst/>
            <a:cxnLst/>
            <a:rect l="l" t="t" r="r" b="b"/>
            <a:pathLst>
              <a:path w="17831" h="19326" extrusionOk="0">
                <a:moveTo>
                  <a:pt x="7090" y="1417"/>
                </a:moveTo>
                <a:lnTo>
                  <a:pt x="7090" y="1417"/>
                </a:lnTo>
                <a:cubicBezTo>
                  <a:pt x="7570" y="1746"/>
                  <a:pt x="8228" y="2317"/>
                  <a:pt x="8533" y="3111"/>
                </a:cubicBezTo>
                <a:cubicBezTo>
                  <a:pt x="8835" y="3905"/>
                  <a:pt x="8727" y="4766"/>
                  <a:pt x="8591" y="5337"/>
                </a:cubicBezTo>
                <a:cubicBezTo>
                  <a:pt x="8111" y="5004"/>
                  <a:pt x="7452" y="4437"/>
                  <a:pt x="7148" y="3643"/>
                </a:cubicBezTo>
                <a:cubicBezTo>
                  <a:pt x="6843" y="2848"/>
                  <a:pt x="6954" y="1985"/>
                  <a:pt x="7090" y="1417"/>
                </a:cubicBezTo>
                <a:close/>
                <a:moveTo>
                  <a:pt x="12577" y="5533"/>
                </a:moveTo>
                <a:cubicBezTo>
                  <a:pt x="12772" y="5533"/>
                  <a:pt x="12967" y="5549"/>
                  <a:pt x="13162" y="5581"/>
                </a:cubicBezTo>
                <a:cubicBezTo>
                  <a:pt x="15215" y="5913"/>
                  <a:pt x="16623" y="7906"/>
                  <a:pt x="16299" y="10023"/>
                </a:cubicBezTo>
                <a:cubicBezTo>
                  <a:pt x="15711" y="13866"/>
                  <a:pt x="14596" y="16484"/>
                  <a:pt x="13078" y="17592"/>
                </a:cubicBezTo>
                <a:cubicBezTo>
                  <a:pt x="12526" y="17996"/>
                  <a:pt x="11929" y="18194"/>
                  <a:pt x="11264" y="18194"/>
                </a:cubicBezTo>
                <a:cubicBezTo>
                  <a:pt x="11073" y="18194"/>
                  <a:pt x="10877" y="18177"/>
                  <a:pt x="10674" y="18145"/>
                </a:cubicBezTo>
                <a:cubicBezTo>
                  <a:pt x="10119" y="18054"/>
                  <a:pt x="9681" y="17828"/>
                  <a:pt x="9334" y="17454"/>
                </a:cubicBezTo>
                <a:cubicBezTo>
                  <a:pt x="9222" y="17333"/>
                  <a:pt x="9070" y="17272"/>
                  <a:pt x="8918" y="17272"/>
                </a:cubicBezTo>
                <a:cubicBezTo>
                  <a:pt x="8767" y="17272"/>
                  <a:pt x="8615" y="17333"/>
                  <a:pt x="8503" y="17454"/>
                </a:cubicBezTo>
                <a:cubicBezTo>
                  <a:pt x="8156" y="17831"/>
                  <a:pt x="7715" y="18057"/>
                  <a:pt x="7160" y="18145"/>
                </a:cubicBezTo>
                <a:cubicBezTo>
                  <a:pt x="6958" y="18177"/>
                  <a:pt x="6762" y="18194"/>
                  <a:pt x="6571" y="18194"/>
                </a:cubicBezTo>
                <a:cubicBezTo>
                  <a:pt x="5907" y="18194"/>
                  <a:pt x="5310" y="17996"/>
                  <a:pt x="4756" y="17592"/>
                </a:cubicBezTo>
                <a:cubicBezTo>
                  <a:pt x="3237" y="16484"/>
                  <a:pt x="2126" y="13869"/>
                  <a:pt x="1537" y="10023"/>
                </a:cubicBezTo>
                <a:cubicBezTo>
                  <a:pt x="1214" y="7906"/>
                  <a:pt x="2621" y="5913"/>
                  <a:pt x="4675" y="5581"/>
                </a:cubicBezTo>
                <a:cubicBezTo>
                  <a:pt x="4869" y="5549"/>
                  <a:pt x="5065" y="5533"/>
                  <a:pt x="5260" y="5533"/>
                </a:cubicBezTo>
                <a:cubicBezTo>
                  <a:pt x="6062" y="5533"/>
                  <a:pt x="6848" y="5799"/>
                  <a:pt x="7492" y="6300"/>
                </a:cubicBezTo>
                <a:cubicBezTo>
                  <a:pt x="7913" y="6620"/>
                  <a:pt x="8416" y="6780"/>
                  <a:pt x="8918" y="6780"/>
                </a:cubicBezTo>
                <a:cubicBezTo>
                  <a:pt x="9421" y="6780"/>
                  <a:pt x="9924" y="6620"/>
                  <a:pt x="10345" y="6300"/>
                </a:cubicBezTo>
                <a:cubicBezTo>
                  <a:pt x="10989" y="5799"/>
                  <a:pt x="11775" y="5533"/>
                  <a:pt x="12577" y="5533"/>
                </a:cubicBezTo>
                <a:close/>
                <a:moveTo>
                  <a:pt x="6762" y="0"/>
                </a:moveTo>
                <a:cubicBezTo>
                  <a:pt x="6543" y="0"/>
                  <a:pt x="6335" y="128"/>
                  <a:pt x="6242" y="345"/>
                </a:cubicBezTo>
                <a:cubicBezTo>
                  <a:pt x="6208" y="424"/>
                  <a:pt x="5420" y="2302"/>
                  <a:pt x="6091" y="4047"/>
                </a:cubicBezTo>
                <a:cubicBezTo>
                  <a:pt x="6154" y="4207"/>
                  <a:pt x="6227" y="4364"/>
                  <a:pt x="6308" y="4518"/>
                </a:cubicBezTo>
                <a:cubicBezTo>
                  <a:pt x="5965" y="4440"/>
                  <a:pt x="5614" y="4401"/>
                  <a:pt x="5262" y="4401"/>
                </a:cubicBezTo>
                <a:cubicBezTo>
                  <a:pt x="5004" y="4401"/>
                  <a:pt x="4746" y="4422"/>
                  <a:pt x="4490" y="4464"/>
                </a:cubicBezTo>
                <a:cubicBezTo>
                  <a:pt x="1827" y="4893"/>
                  <a:pt x="0" y="7462"/>
                  <a:pt x="417" y="10192"/>
                </a:cubicBezTo>
                <a:cubicBezTo>
                  <a:pt x="713" y="12139"/>
                  <a:pt x="1148" y="13812"/>
                  <a:pt x="1706" y="15162"/>
                </a:cubicBezTo>
                <a:cubicBezTo>
                  <a:pt x="2341" y="16693"/>
                  <a:pt x="3141" y="17819"/>
                  <a:pt x="4086" y="18507"/>
                </a:cubicBezTo>
                <a:cubicBezTo>
                  <a:pt x="4833" y="19051"/>
                  <a:pt x="5666" y="19325"/>
                  <a:pt x="6571" y="19325"/>
                </a:cubicBezTo>
                <a:cubicBezTo>
                  <a:pt x="6821" y="19325"/>
                  <a:pt x="7077" y="19304"/>
                  <a:pt x="7338" y="19262"/>
                </a:cubicBezTo>
                <a:cubicBezTo>
                  <a:pt x="7942" y="19163"/>
                  <a:pt x="8470" y="18942"/>
                  <a:pt x="8914" y="18601"/>
                </a:cubicBezTo>
                <a:cubicBezTo>
                  <a:pt x="9361" y="18942"/>
                  <a:pt x="9889" y="19163"/>
                  <a:pt x="10493" y="19262"/>
                </a:cubicBezTo>
                <a:cubicBezTo>
                  <a:pt x="10747" y="19301"/>
                  <a:pt x="11000" y="19323"/>
                  <a:pt x="11260" y="19326"/>
                </a:cubicBezTo>
                <a:cubicBezTo>
                  <a:pt x="12163" y="19326"/>
                  <a:pt x="12996" y="19051"/>
                  <a:pt x="13742" y="18504"/>
                </a:cubicBezTo>
                <a:cubicBezTo>
                  <a:pt x="14687" y="17816"/>
                  <a:pt x="15490" y="16693"/>
                  <a:pt x="16124" y="15162"/>
                </a:cubicBezTo>
                <a:cubicBezTo>
                  <a:pt x="16686" y="13812"/>
                  <a:pt x="17121" y="12139"/>
                  <a:pt x="17417" y="10195"/>
                </a:cubicBezTo>
                <a:cubicBezTo>
                  <a:pt x="17830" y="7465"/>
                  <a:pt x="16007" y="4893"/>
                  <a:pt x="13343" y="4464"/>
                </a:cubicBezTo>
                <a:cubicBezTo>
                  <a:pt x="13086" y="4421"/>
                  <a:pt x="12827" y="4400"/>
                  <a:pt x="12570" y="4400"/>
                </a:cubicBezTo>
                <a:cubicBezTo>
                  <a:pt x="11637" y="4400"/>
                  <a:pt x="10720" y="4675"/>
                  <a:pt x="9934" y="5201"/>
                </a:cubicBezTo>
                <a:cubicBezTo>
                  <a:pt x="10233" y="4524"/>
                  <a:pt x="10710" y="3917"/>
                  <a:pt x="11360" y="3380"/>
                </a:cubicBezTo>
                <a:cubicBezTo>
                  <a:pt x="11807" y="3005"/>
                  <a:pt x="12305" y="2698"/>
                  <a:pt x="12842" y="2465"/>
                </a:cubicBezTo>
                <a:cubicBezTo>
                  <a:pt x="13132" y="2350"/>
                  <a:pt x="13277" y="2024"/>
                  <a:pt x="13165" y="1731"/>
                </a:cubicBezTo>
                <a:cubicBezTo>
                  <a:pt x="13080" y="1507"/>
                  <a:pt x="12866" y="1369"/>
                  <a:pt x="12640" y="1369"/>
                </a:cubicBezTo>
                <a:cubicBezTo>
                  <a:pt x="12572" y="1369"/>
                  <a:pt x="12502" y="1382"/>
                  <a:pt x="12435" y="1408"/>
                </a:cubicBezTo>
                <a:cubicBezTo>
                  <a:pt x="12398" y="1420"/>
                  <a:pt x="11565" y="1746"/>
                  <a:pt x="10668" y="2480"/>
                </a:cubicBezTo>
                <a:cubicBezTo>
                  <a:pt x="10345" y="2743"/>
                  <a:pt x="10046" y="3039"/>
                  <a:pt x="9777" y="3356"/>
                </a:cubicBezTo>
                <a:cubicBezTo>
                  <a:pt x="9732" y="3135"/>
                  <a:pt x="9669" y="2915"/>
                  <a:pt x="9590" y="2704"/>
                </a:cubicBezTo>
                <a:cubicBezTo>
                  <a:pt x="8920" y="958"/>
                  <a:pt x="7078" y="89"/>
                  <a:pt x="7000" y="52"/>
                </a:cubicBezTo>
                <a:cubicBezTo>
                  <a:pt x="6922" y="17"/>
                  <a:pt x="6842" y="0"/>
                  <a:pt x="67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587;p23">
            <a:extLst>
              <a:ext uri="{FF2B5EF4-FFF2-40B4-BE49-F238E27FC236}">
                <a16:creationId xmlns:a16="http://schemas.microsoft.com/office/drawing/2014/main" id="{8A4581FC-22D7-B065-7245-35E01B7DB4EA}"/>
              </a:ext>
            </a:extLst>
          </p:cNvPr>
          <p:cNvSpPr/>
          <p:nvPr/>
        </p:nvSpPr>
        <p:spPr>
          <a:xfrm>
            <a:off x="2289261" y="2775488"/>
            <a:ext cx="256216" cy="485023"/>
          </a:xfrm>
          <a:custGeom>
            <a:avLst/>
            <a:gdLst/>
            <a:ahLst/>
            <a:cxnLst/>
            <a:rect l="l" t="t" r="r" b="b"/>
            <a:pathLst>
              <a:path w="1490" h="2592" extrusionOk="0">
                <a:moveTo>
                  <a:pt x="1391" y="427"/>
                </a:moveTo>
                <a:lnTo>
                  <a:pt x="1391" y="2161"/>
                </a:lnTo>
                <a:lnTo>
                  <a:pt x="93" y="2161"/>
                </a:lnTo>
                <a:lnTo>
                  <a:pt x="93" y="427"/>
                </a:lnTo>
                <a:close/>
                <a:moveTo>
                  <a:pt x="231" y="1"/>
                </a:moveTo>
                <a:cubicBezTo>
                  <a:pt x="103" y="1"/>
                  <a:pt x="0" y="99"/>
                  <a:pt x="0" y="226"/>
                </a:cubicBezTo>
                <a:lnTo>
                  <a:pt x="0" y="2366"/>
                </a:lnTo>
                <a:cubicBezTo>
                  <a:pt x="0" y="2489"/>
                  <a:pt x="103" y="2592"/>
                  <a:pt x="231" y="2592"/>
                </a:cubicBezTo>
                <a:lnTo>
                  <a:pt x="1264" y="2592"/>
                </a:lnTo>
                <a:cubicBezTo>
                  <a:pt x="1386" y="2592"/>
                  <a:pt x="1489" y="2489"/>
                  <a:pt x="1489" y="2366"/>
                </a:cubicBezTo>
                <a:lnTo>
                  <a:pt x="1489" y="226"/>
                </a:lnTo>
                <a:cubicBezTo>
                  <a:pt x="1489" y="99"/>
                  <a:pt x="1386" y="1"/>
                  <a:pt x="12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988;p26">
            <a:extLst>
              <a:ext uri="{FF2B5EF4-FFF2-40B4-BE49-F238E27FC236}">
                <a16:creationId xmlns:a16="http://schemas.microsoft.com/office/drawing/2014/main" id="{E34A623C-CB1E-B552-862E-5239F8D23D58}"/>
              </a:ext>
            </a:extLst>
          </p:cNvPr>
          <p:cNvGrpSpPr/>
          <p:nvPr/>
        </p:nvGrpSpPr>
        <p:grpSpPr>
          <a:xfrm>
            <a:off x="2343495" y="3460249"/>
            <a:ext cx="179815" cy="395853"/>
            <a:chOff x="3441375" y="5079600"/>
            <a:chExt cx="141475" cy="311450"/>
          </a:xfrm>
          <a:solidFill>
            <a:schemeClr val="bg1"/>
          </a:solidFill>
        </p:grpSpPr>
        <p:sp>
          <p:nvSpPr>
            <p:cNvPr id="19" name="Google Shape;989;p26">
              <a:extLst>
                <a:ext uri="{FF2B5EF4-FFF2-40B4-BE49-F238E27FC236}">
                  <a16:creationId xmlns:a16="http://schemas.microsoft.com/office/drawing/2014/main" id="{4C6D8638-735D-A945-2DD4-7A9E08642EC2}"/>
                </a:ext>
              </a:extLst>
            </p:cNvPr>
            <p:cNvSpPr/>
            <p:nvPr/>
          </p:nvSpPr>
          <p:spPr>
            <a:xfrm>
              <a:off x="3469675" y="5079600"/>
              <a:ext cx="88275" cy="85000"/>
            </a:xfrm>
            <a:custGeom>
              <a:avLst/>
              <a:gdLst/>
              <a:ahLst/>
              <a:cxnLst/>
              <a:rect l="l" t="t" r="r" b="b"/>
              <a:pathLst>
                <a:path w="3531" h="3400" extrusionOk="0">
                  <a:moveTo>
                    <a:pt x="1698" y="1135"/>
                  </a:moveTo>
                  <a:cubicBezTo>
                    <a:pt x="2202" y="1135"/>
                    <a:pt x="2456" y="1742"/>
                    <a:pt x="2099" y="2101"/>
                  </a:cubicBezTo>
                  <a:cubicBezTo>
                    <a:pt x="1983" y="2216"/>
                    <a:pt x="1842" y="2268"/>
                    <a:pt x="1703" y="2268"/>
                  </a:cubicBezTo>
                  <a:cubicBezTo>
                    <a:pt x="1411" y="2268"/>
                    <a:pt x="1133" y="2041"/>
                    <a:pt x="1133" y="1700"/>
                  </a:cubicBezTo>
                  <a:cubicBezTo>
                    <a:pt x="1133" y="1386"/>
                    <a:pt x="1384" y="1135"/>
                    <a:pt x="1698" y="1135"/>
                  </a:cubicBezTo>
                  <a:close/>
                  <a:moveTo>
                    <a:pt x="1698" y="0"/>
                  </a:moveTo>
                  <a:cubicBezTo>
                    <a:pt x="1479" y="0"/>
                    <a:pt x="1259" y="42"/>
                    <a:pt x="1049" y="129"/>
                  </a:cubicBezTo>
                  <a:cubicBezTo>
                    <a:pt x="415" y="392"/>
                    <a:pt x="1" y="1011"/>
                    <a:pt x="1" y="1700"/>
                  </a:cubicBezTo>
                  <a:cubicBezTo>
                    <a:pt x="1" y="2639"/>
                    <a:pt x="759" y="3397"/>
                    <a:pt x="1698" y="3400"/>
                  </a:cubicBezTo>
                  <a:cubicBezTo>
                    <a:pt x="2386" y="3400"/>
                    <a:pt x="3005" y="2983"/>
                    <a:pt x="3268" y="2349"/>
                  </a:cubicBezTo>
                  <a:cubicBezTo>
                    <a:pt x="3531" y="1715"/>
                    <a:pt x="3386" y="984"/>
                    <a:pt x="2900" y="498"/>
                  </a:cubicBezTo>
                  <a:cubicBezTo>
                    <a:pt x="2574" y="173"/>
                    <a:pt x="2140" y="0"/>
                    <a:pt x="16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990;p26">
              <a:extLst>
                <a:ext uri="{FF2B5EF4-FFF2-40B4-BE49-F238E27FC236}">
                  <a16:creationId xmlns:a16="http://schemas.microsoft.com/office/drawing/2014/main" id="{802CF514-9CF5-9EEE-6DA5-C67223F943E8}"/>
                </a:ext>
              </a:extLst>
            </p:cNvPr>
            <p:cNvSpPr/>
            <p:nvPr/>
          </p:nvSpPr>
          <p:spPr>
            <a:xfrm>
              <a:off x="3441375" y="5192875"/>
              <a:ext cx="141475" cy="198175"/>
            </a:xfrm>
            <a:custGeom>
              <a:avLst/>
              <a:gdLst/>
              <a:ahLst/>
              <a:cxnLst/>
              <a:rect l="l" t="t" r="r" b="b"/>
              <a:pathLst>
                <a:path w="5659" h="7927" extrusionOk="0">
                  <a:moveTo>
                    <a:pt x="3397" y="1133"/>
                  </a:moveTo>
                  <a:lnTo>
                    <a:pt x="3397" y="6795"/>
                  </a:lnTo>
                  <a:lnTo>
                    <a:pt x="2265" y="6795"/>
                  </a:lnTo>
                  <a:lnTo>
                    <a:pt x="2265" y="1133"/>
                  </a:lnTo>
                  <a:close/>
                  <a:moveTo>
                    <a:pt x="565" y="1"/>
                  </a:moveTo>
                  <a:cubicBezTo>
                    <a:pt x="251" y="1"/>
                    <a:pt x="1" y="251"/>
                    <a:pt x="1" y="565"/>
                  </a:cubicBezTo>
                  <a:cubicBezTo>
                    <a:pt x="1" y="879"/>
                    <a:pt x="251" y="1133"/>
                    <a:pt x="565" y="1133"/>
                  </a:cubicBezTo>
                  <a:lnTo>
                    <a:pt x="1133" y="1133"/>
                  </a:lnTo>
                  <a:lnTo>
                    <a:pt x="1133" y="6795"/>
                  </a:lnTo>
                  <a:lnTo>
                    <a:pt x="565" y="6795"/>
                  </a:lnTo>
                  <a:cubicBezTo>
                    <a:pt x="251" y="6795"/>
                    <a:pt x="1" y="7045"/>
                    <a:pt x="1" y="7359"/>
                  </a:cubicBezTo>
                  <a:cubicBezTo>
                    <a:pt x="1" y="7673"/>
                    <a:pt x="251" y="7927"/>
                    <a:pt x="565" y="7927"/>
                  </a:cubicBezTo>
                  <a:lnTo>
                    <a:pt x="5094" y="7927"/>
                  </a:lnTo>
                  <a:cubicBezTo>
                    <a:pt x="5408" y="7927"/>
                    <a:pt x="5659" y="7673"/>
                    <a:pt x="5659" y="7359"/>
                  </a:cubicBezTo>
                  <a:cubicBezTo>
                    <a:pt x="5659" y="7045"/>
                    <a:pt x="5408" y="6795"/>
                    <a:pt x="5094" y="6795"/>
                  </a:cubicBezTo>
                  <a:lnTo>
                    <a:pt x="4530" y="6795"/>
                  </a:lnTo>
                  <a:lnTo>
                    <a:pt x="4530" y="565"/>
                  </a:lnTo>
                  <a:cubicBezTo>
                    <a:pt x="4530" y="251"/>
                    <a:pt x="4276" y="1"/>
                    <a:pt x="39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1" name="Google Shape;520;p22">
            <a:extLst>
              <a:ext uri="{FF2B5EF4-FFF2-40B4-BE49-F238E27FC236}">
                <a16:creationId xmlns:a16="http://schemas.microsoft.com/office/drawing/2014/main" id="{5089A21C-2D5B-56A4-5AC3-201DFF21AEAE}"/>
              </a:ext>
            </a:extLst>
          </p:cNvPr>
          <p:cNvSpPr/>
          <p:nvPr/>
        </p:nvSpPr>
        <p:spPr>
          <a:xfrm>
            <a:off x="2263324" y="4224589"/>
            <a:ext cx="217265" cy="217265"/>
          </a:xfrm>
          <a:custGeom>
            <a:avLst/>
            <a:gdLst/>
            <a:ahLst/>
            <a:cxnLst/>
            <a:rect l="l" t="t" r="r" b="b"/>
            <a:pathLst>
              <a:path w="1000" h="1000" extrusionOk="0">
                <a:moveTo>
                  <a:pt x="500" y="299"/>
                </a:moveTo>
                <a:cubicBezTo>
                  <a:pt x="551" y="299"/>
                  <a:pt x="603" y="319"/>
                  <a:pt x="642" y="358"/>
                </a:cubicBezTo>
                <a:cubicBezTo>
                  <a:pt x="720" y="437"/>
                  <a:pt x="720" y="564"/>
                  <a:pt x="642" y="642"/>
                </a:cubicBezTo>
                <a:cubicBezTo>
                  <a:pt x="603" y="681"/>
                  <a:pt x="551" y="701"/>
                  <a:pt x="500" y="701"/>
                </a:cubicBezTo>
                <a:cubicBezTo>
                  <a:pt x="449" y="701"/>
                  <a:pt x="397" y="681"/>
                  <a:pt x="358" y="642"/>
                </a:cubicBezTo>
                <a:cubicBezTo>
                  <a:pt x="280" y="564"/>
                  <a:pt x="280" y="437"/>
                  <a:pt x="358" y="358"/>
                </a:cubicBezTo>
                <a:cubicBezTo>
                  <a:pt x="397" y="319"/>
                  <a:pt x="449" y="299"/>
                  <a:pt x="500" y="299"/>
                </a:cubicBezTo>
                <a:close/>
                <a:moveTo>
                  <a:pt x="461" y="1"/>
                </a:moveTo>
                <a:lnTo>
                  <a:pt x="407" y="148"/>
                </a:lnTo>
                <a:lnTo>
                  <a:pt x="280" y="50"/>
                </a:lnTo>
                <a:lnTo>
                  <a:pt x="270" y="55"/>
                </a:lnTo>
                <a:lnTo>
                  <a:pt x="226" y="79"/>
                </a:lnTo>
                <a:lnTo>
                  <a:pt x="216" y="84"/>
                </a:lnTo>
                <a:lnTo>
                  <a:pt x="240" y="241"/>
                </a:lnTo>
                <a:lnTo>
                  <a:pt x="84" y="216"/>
                </a:lnTo>
                <a:lnTo>
                  <a:pt x="79" y="226"/>
                </a:lnTo>
                <a:lnTo>
                  <a:pt x="54" y="275"/>
                </a:lnTo>
                <a:lnTo>
                  <a:pt x="44" y="285"/>
                </a:lnTo>
                <a:lnTo>
                  <a:pt x="147" y="407"/>
                </a:lnTo>
                <a:lnTo>
                  <a:pt x="0" y="461"/>
                </a:lnTo>
                <a:lnTo>
                  <a:pt x="0" y="476"/>
                </a:lnTo>
                <a:lnTo>
                  <a:pt x="0" y="525"/>
                </a:lnTo>
                <a:lnTo>
                  <a:pt x="0" y="539"/>
                </a:lnTo>
                <a:lnTo>
                  <a:pt x="147" y="593"/>
                </a:lnTo>
                <a:lnTo>
                  <a:pt x="44" y="721"/>
                </a:lnTo>
                <a:lnTo>
                  <a:pt x="54" y="730"/>
                </a:lnTo>
                <a:lnTo>
                  <a:pt x="79" y="775"/>
                </a:lnTo>
                <a:lnTo>
                  <a:pt x="84" y="784"/>
                </a:lnTo>
                <a:lnTo>
                  <a:pt x="240" y="760"/>
                </a:lnTo>
                <a:lnTo>
                  <a:pt x="216" y="917"/>
                </a:lnTo>
                <a:lnTo>
                  <a:pt x="226" y="921"/>
                </a:lnTo>
                <a:lnTo>
                  <a:pt x="270" y="946"/>
                </a:lnTo>
                <a:lnTo>
                  <a:pt x="280" y="956"/>
                </a:lnTo>
                <a:lnTo>
                  <a:pt x="407" y="853"/>
                </a:lnTo>
                <a:lnTo>
                  <a:pt x="461" y="1000"/>
                </a:lnTo>
                <a:lnTo>
                  <a:pt x="539" y="1000"/>
                </a:lnTo>
                <a:lnTo>
                  <a:pt x="593" y="853"/>
                </a:lnTo>
                <a:lnTo>
                  <a:pt x="715" y="956"/>
                </a:lnTo>
                <a:lnTo>
                  <a:pt x="725" y="946"/>
                </a:lnTo>
                <a:lnTo>
                  <a:pt x="774" y="921"/>
                </a:lnTo>
                <a:lnTo>
                  <a:pt x="784" y="917"/>
                </a:lnTo>
                <a:lnTo>
                  <a:pt x="760" y="760"/>
                </a:lnTo>
                <a:lnTo>
                  <a:pt x="916" y="784"/>
                </a:lnTo>
                <a:lnTo>
                  <a:pt x="921" y="775"/>
                </a:lnTo>
                <a:lnTo>
                  <a:pt x="946" y="730"/>
                </a:lnTo>
                <a:lnTo>
                  <a:pt x="951" y="721"/>
                </a:lnTo>
                <a:lnTo>
                  <a:pt x="853" y="593"/>
                </a:lnTo>
                <a:lnTo>
                  <a:pt x="999" y="539"/>
                </a:lnTo>
                <a:lnTo>
                  <a:pt x="999" y="525"/>
                </a:lnTo>
                <a:lnTo>
                  <a:pt x="999" y="476"/>
                </a:lnTo>
                <a:lnTo>
                  <a:pt x="999" y="461"/>
                </a:lnTo>
                <a:lnTo>
                  <a:pt x="853" y="407"/>
                </a:lnTo>
                <a:lnTo>
                  <a:pt x="951" y="285"/>
                </a:lnTo>
                <a:lnTo>
                  <a:pt x="946" y="275"/>
                </a:lnTo>
                <a:lnTo>
                  <a:pt x="921" y="226"/>
                </a:lnTo>
                <a:lnTo>
                  <a:pt x="916" y="216"/>
                </a:lnTo>
                <a:lnTo>
                  <a:pt x="760" y="241"/>
                </a:lnTo>
                <a:lnTo>
                  <a:pt x="784" y="84"/>
                </a:lnTo>
                <a:lnTo>
                  <a:pt x="774" y="79"/>
                </a:lnTo>
                <a:lnTo>
                  <a:pt x="725" y="55"/>
                </a:lnTo>
                <a:lnTo>
                  <a:pt x="715" y="50"/>
                </a:lnTo>
                <a:lnTo>
                  <a:pt x="593" y="148"/>
                </a:lnTo>
                <a:lnTo>
                  <a:pt x="5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1;p22">
            <a:extLst>
              <a:ext uri="{FF2B5EF4-FFF2-40B4-BE49-F238E27FC236}">
                <a16:creationId xmlns:a16="http://schemas.microsoft.com/office/drawing/2014/main" id="{7A0ECCF9-0925-B99C-D1B7-0441824ADB90}"/>
              </a:ext>
            </a:extLst>
          </p:cNvPr>
          <p:cNvSpPr/>
          <p:nvPr/>
        </p:nvSpPr>
        <p:spPr>
          <a:xfrm>
            <a:off x="2474070" y="4301284"/>
            <a:ext cx="133183" cy="133183"/>
          </a:xfrm>
          <a:custGeom>
            <a:avLst/>
            <a:gdLst/>
            <a:ahLst/>
            <a:cxnLst/>
            <a:rect l="l" t="t" r="r" b="b"/>
            <a:pathLst>
              <a:path w="613" h="613" extrusionOk="0">
                <a:moveTo>
                  <a:pt x="304" y="184"/>
                </a:moveTo>
                <a:cubicBezTo>
                  <a:pt x="336" y="184"/>
                  <a:pt x="367" y="196"/>
                  <a:pt x="392" y="221"/>
                </a:cubicBezTo>
                <a:cubicBezTo>
                  <a:pt x="441" y="270"/>
                  <a:pt x="441" y="343"/>
                  <a:pt x="392" y="392"/>
                </a:cubicBezTo>
                <a:cubicBezTo>
                  <a:pt x="367" y="417"/>
                  <a:pt x="336" y="429"/>
                  <a:pt x="304" y="429"/>
                </a:cubicBezTo>
                <a:cubicBezTo>
                  <a:pt x="273" y="429"/>
                  <a:pt x="243" y="417"/>
                  <a:pt x="220" y="392"/>
                </a:cubicBezTo>
                <a:cubicBezTo>
                  <a:pt x="172" y="343"/>
                  <a:pt x="172" y="270"/>
                  <a:pt x="220" y="221"/>
                </a:cubicBezTo>
                <a:cubicBezTo>
                  <a:pt x="243" y="196"/>
                  <a:pt x="273" y="184"/>
                  <a:pt x="304" y="184"/>
                </a:cubicBezTo>
                <a:close/>
                <a:moveTo>
                  <a:pt x="284" y="0"/>
                </a:moveTo>
                <a:lnTo>
                  <a:pt x="250" y="93"/>
                </a:lnTo>
                <a:lnTo>
                  <a:pt x="172" y="30"/>
                </a:lnTo>
                <a:lnTo>
                  <a:pt x="167" y="35"/>
                </a:lnTo>
                <a:lnTo>
                  <a:pt x="142" y="49"/>
                </a:lnTo>
                <a:lnTo>
                  <a:pt x="132" y="54"/>
                </a:lnTo>
                <a:lnTo>
                  <a:pt x="147" y="147"/>
                </a:lnTo>
                <a:lnTo>
                  <a:pt x="54" y="133"/>
                </a:lnTo>
                <a:lnTo>
                  <a:pt x="49" y="142"/>
                </a:lnTo>
                <a:lnTo>
                  <a:pt x="34" y="167"/>
                </a:lnTo>
                <a:lnTo>
                  <a:pt x="29" y="172"/>
                </a:lnTo>
                <a:lnTo>
                  <a:pt x="93" y="250"/>
                </a:lnTo>
                <a:lnTo>
                  <a:pt x="0" y="284"/>
                </a:lnTo>
                <a:lnTo>
                  <a:pt x="0" y="289"/>
                </a:lnTo>
                <a:lnTo>
                  <a:pt x="0" y="324"/>
                </a:lnTo>
                <a:lnTo>
                  <a:pt x="0" y="328"/>
                </a:lnTo>
                <a:lnTo>
                  <a:pt x="93" y="363"/>
                </a:lnTo>
                <a:lnTo>
                  <a:pt x="29" y="436"/>
                </a:lnTo>
                <a:lnTo>
                  <a:pt x="34" y="446"/>
                </a:lnTo>
                <a:lnTo>
                  <a:pt x="49" y="470"/>
                </a:lnTo>
                <a:lnTo>
                  <a:pt x="54" y="480"/>
                </a:lnTo>
                <a:lnTo>
                  <a:pt x="147" y="461"/>
                </a:lnTo>
                <a:lnTo>
                  <a:pt x="147" y="461"/>
                </a:lnTo>
                <a:lnTo>
                  <a:pt x="132" y="559"/>
                </a:lnTo>
                <a:lnTo>
                  <a:pt x="142" y="564"/>
                </a:lnTo>
                <a:lnTo>
                  <a:pt x="167" y="578"/>
                </a:lnTo>
                <a:lnTo>
                  <a:pt x="172" y="583"/>
                </a:lnTo>
                <a:lnTo>
                  <a:pt x="250" y="519"/>
                </a:lnTo>
                <a:lnTo>
                  <a:pt x="284" y="613"/>
                </a:lnTo>
                <a:lnTo>
                  <a:pt x="328" y="613"/>
                </a:lnTo>
                <a:lnTo>
                  <a:pt x="363" y="519"/>
                </a:lnTo>
                <a:lnTo>
                  <a:pt x="436" y="583"/>
                </a:lnTo>
                <a:lnTo>
                  <a:pt x="446" y="578"/>
                </a:lnTo>
                <a:lnTo>
                  <a:pt x="470" y="564"/>
                </a:lnTo>
                <a:lnTo>
                  <a:pt x="475" y="559"/>
                </a:lnTo>
                <a:lnTo>
                  <a:pt x="460" y="461"/>
                </a:lnTo>
                <a:lnTo>
                  <a:pt x="558" y="480"/>
                </a:lnTo>
                <a:lnTo>
                  <a:pt x="563" y="470"/>
                </a:lnTo>
                <a:lnTo>
                  <a:pt x="578" y="446"/>
                </a:lnTo>
                <a:lnTo>
                  <a:pt x="583" y="436"/>
                </a:lnTo>
                <a:lnTo>
                  <a:pt x="519" y="363"/>
                </a:lnTo>
                <a:lnTo>
                  <a:pt x="612" y="328"/>
                </a:lnTo>
                <a:lnTo>
                  <a:pt x="612" y="324"/>
                </a:lnTo>
                <a:lnTo>
                  <a:pt x="612" y="289"/>
                </a:lnTo>
                <a:lnTo>
                  <a:pt x="612" y="284"/>
                </a:lnTo>
                <a:lnTo>
                  <a:pt x="519" y="250"/>
                </a:lnTo>
                <a:lnTo>
                  <a:pt x="583" y="172"/>
                </a:lnTo>
                <a:lnTo>
                  <a:pt x="578" y="167"/>
                </a:lnTo>
                <a:lnTo>
                  <a:pt x="563" y="142"/>
                </a:lnTo>
                <a:lnTo>
                  <a:pt x="558" y="133"/>
                </a:lnTo>
                <a:lnTo>
                  <a:pt x="460" y="147"/>
                </a:lnTo>
                <a:lnTo>
                  <a:pt x="460" y="147"/>
                </a:lnTo>
                <a:lnTo>
                  <a:pt x="475" y="54"/>
                </a:lnTo>
                <a:lnTo>
                  <a:pt x="470" y="49"/>
                </a:lnTo>
                <a:lnTo>
                  <a:pt x="446" y="35"/>
                </a:lnTo>
                <a:lnTo>
                  <a:pt x="436" y="30"/>
                </a:lnTo>
                <a:lnTo>
                  <a:pt x="363" y="93"/>
                </a:lnTo>
                <a:lnTo>
                  <a:pt x="3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0106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grpSp>
        <p:nvGrpSpPr>
          <p:cNvPr id="145" name="Google Shape;145;p17"/>
          <p:cNvGrpSpPr/>
          <p:nvPr/>
        </p:nvGrpSpPr>
        <p:grpSpPr>
          <a:xfrm>
            <a:off x="223122" y="1489162"/>
            <a:ext cx="2788470" cy="3678932"/>
            <a:chOff x="1206795" y="1053101"/>
            <a:chExt cx="2788470" cy="3678933"/>
          </a:xfrm>
        </p:grpSpPr>
        <p:grpSp>
          <p:nvGrpSpPr>
            <p:cNvPr id="146" name="Google Shape;146;p17"/>
            <p:cNvGrpSpPr/>
            <p:nvPr/>
          </p:nvGrpSpPr>
          <p:grpSpPr>
            <a:xfrm>
              <a:off x="1206795" y="1053101"/>
              <a:ext cx="1737857" cy="3678933"/>
              <a:chOff x="1206795" y="1053101"/>
              <a:chExt cx="1737857" cy="3678933"/>
            </a:xfrm>
          </p:grpSpPr>
          <p:sp>
            <p:nvSpPr>
              <p:cNvPr id="147" name="Google Shape;147;p17"/>
              <p:cNvSpPr/>
              <p:nvPr/>
            </p:nvSpPr>
            <p:spPr>
              <a:xfrm>
                <a:off x="1206795" y="1053101"/>
                <a:ext cx="1737857" cy="3678933"/>
              </a:xfrm>
              <a:custGeom>
                <a:avLst/>
                <a:gdLst/>
                <a:ahLst/>
                <a:cxnLst/>
                <a:rect l="l" t="t" r="r" b="b"/>
                <a:pathLst>
                  <a:path w="6911" h="14630" extrusionOk="0">
                    <a:moveTo>
                      <a:pt x="1048" y="1"/>
                    </a:moveTo>
                    <a:cubicBezTo>
                      <a:pt x="470" y="1"/>
                      <a:pt x="0" y="471"/>
                      <a:pt x="0" y="1054"/>
                    </a:cubicBezTo>
                    <a:lnTo>
                      <a:pt x="0" y="13581"/>
                    </a:lnTo>
                    <a:cubicBezTo>
                      <a:pt x="0" y="14159"/>
                      <a:pt x="470" y="14629"/>
                      <a:pt x="1048" y="14629"/>
                    </a:cubicBezTo>
                    <a:lnTo>
                      <a:pt x="5862" y="14629"/>
                    </a:lnTo>
                    <a:cubicBezTo>
                      <a:pt x="6440" y="14629"/>
                      <a:pt x="6911" y="14159"/>
                      <a:pt x="6911" y="13581"/>
                    </a:cubicBezTo>
                    <a:lnTo>
                      <a:pt x="6911" y="1054"/>
                    </a:lnTo>
                    <a:cubicBezTo>
                      <a:pt x="6911" y="471"/>
                      <a:pt x="6440" y="1"/>
                      <a:pt x="5862" y="1"/>
                    </a:cubicBezTo>
                    <a:close/>
                  </a:path>
                </a:pathLst>
              </a:custGeom>
              <a:solidFill>
                <a:srgbClr val="3D4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7"/>
              <p:cNvSpPr/>
              <p:nvPr/>
            </p:nvSpPr>
            <p:spPr>
              <a:xfrm>
                <a:off x="1920947" y="1306828"/>
                <a:ext cx="304521" cy="74182"/>
              </a:xfrm>
              <a:custGeom>
                <a:avLst/>
                <a:gdLst/>
                <a:ahLst/>
                <a:cxnLst/>
                <a:rect l="l" t="t" r="r" b="b"/>
                <a:pathLst>
                  <a:path w="1211" h="295" extrusionOk="0">
                    <a:moveTo>
                      <a:pt x="148" y="1"/>
                    </a:moveTo>
                    <a:cubicBezTo>
                      <a:pt x="64" y="1"/>
                      <a:pt x="1" y="69"/>
                      <a:pt x="1" y="148"/>
                    </a:cubicBezTo>
                    <a:cubicBezTo>
                      <a:pt x="1" y="231"/>
                      <a:pt x="64" y="295"/>
                      <a:pt x="148" y="295"/>
                    </a:cubicBezTo>
                    <a:lnTo>
                      <a:pt x="1063" y="295"/>
                    </a:lnTo>
                    <a:cubicBezTo>
                      <a:pt x="1142" y="295"/>
                      <a:pt x="1210" y="231"/>
                      <a:pt x="1210" y="148"/>
                    </a:cubicBezTo>
                    <a:cubicBezTo>
                      <a:pt x="1210" y="69"/>
                      <a:pt x="1142" y="1"/>
                      <a:pt x="1063" y="1"/>
                    </a:cubicBezTo>
                    <a:close/>
                  </a:path>
                </a:pathLst>
              </a:custGeom>
              <a:solidFill>
                <a:srgbClr val="5F6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7"/>
              <p:cNvSpPr/>
              <p:nvPr/>
            </p:nvSpPr>
            <p:spPr>
              <a:xfrm>
                <a:off x="1879207" y="4438554"/>
                <a:ext cx="388007" cy="109890"/>
              </a:xfrm>
              <a:custGeom>
                <a:avLst/>
                <a:gdLst/>
                <a:ahLst/>
                <a:cxnLst/>
                <a:rect l="l" t="t" r="r" b="b"/>
                <a:pathLst>
                  <a:path w="1543" h="437" extrusionOk="0">
                    <a:moveTo>
                      <a:pt x="186" y="1"/>
                    </a:moveTo>
                    <a:cubicBezTo>
                      <a:pt x="83" y="1"/>
                      <a:pt x="0" y="99"/>
                      <a:pt x="0" y="221"/>
                    </a:cubicBezTo>
                    <a:cubicBezTo>
                      <a:pt x="0" y="339"/>
                      <a:pt x="83" y="437"/>
                      <a:pt x="186" y="437"/>
                    </a:cubicBezTo>
                    <a:lnTo>
                      <a:pt x="1352" y="437"/>
                    </a:lnTo>
                    <a:cubicBezTo>
                      <a:pt x="1455" y="437"/>
                      <a:pt x="1543" y="339"/>
                      <a:pt x="1543" y="221"/>
                    </a:cubicBezTo>
                    <a:cubicBezTo>
                      <a:pt x="1543" y="99"/>
                      <a:pt x="1455" y="1"/>
                      <a:pt x="1352" y="1"/>
                    </a:cubicBezTo>
                    <a:close/>
                  </a:path>
                </a:pathLst>
              </a:custGeom>
              <a:solidFill>
                <a:srgbClr val="5F6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 name="Google Shape;150;p17"/>
            <p:cNvGrpSpPr/>
            <p:nvPr/>
          </p:nvGrpSpPr>
          <p:grpSpPr>
            <a:xfrm>
              <a:off x="1315175" y="1555776"/>
              <a:ext cx="2680090" cy="668897"/>
              <a:chOff x="1315175" y="1555776"/>
              <a:chExt cx="2680090" cy="668897"/>
            </a:xfrm>
          </p:grpSpPr>
          <p:sp>
            <p:nvSpPr>
              <p:cNvPr id="151" name="Google Shape;151;p17"/>
              <p:cNvSpPr/>
              <p:nvPr/>
            </p:nvSpPr>
            <p:spPr>
              <a:xfrm>
                <a:off x="2944403" y="1555776"/>
                <a:ext cx="1050862" cy="668897"/>
              </a:xfrm>
              <a:custGeom>
                <a:avLst/>
                <a:gdLst/>
                <a:ahLst/>
                <a:cxnLst/>
                <a:rect l="l" t="t" r="r" b="b"/>
                <a:pathLst>
                  <a:path w="4179" h="2660" extrusionOk="0">
                    <a:moveTo>
                      <a:pt x="1" y="0"/>
                    </a:moveTo>
                    <a:lnTo>
                      <a:pt x="1" y="2659"/>
                    </a:lnTo>
                    <a:lnTo>
                      <a:pt x="2963" y="2659"/>
                    </a:lnTo>
                    <a:lnTo>
                      <a:pt x="4178" y="1332"/>
                    </a:lnTo>
                    <a:lnTo>
                      <a:pt x="29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7"/>
              <p:cNvSpPr/>
              <p:nvPr/>
            </p:nvSpPr>
            <p:spPr>
              <a:xfrm>
                <a:off x="1315175" y="1555776"/>
                <a:ext cx="1515062" cy="668897"/>
              </a:xfrm>
              <a:custGeom>
                <a:avLst/>
                <a:gdLst/>
                <a:ahLst/>
                <a:cxnLst/>
                <a:rect l="l" t="t" r="r" b="b"/>
                <a:pathLst>
                  <a:path w="6025" h="2660" extrusionOk="0">
                    <a:moveTo>
                      <a:pt x="0" y="0"/>
                    </a:moveTo>
                    <a:lnTo>
                      <a:pt x="0" y="2659"/>
                    </a:lnTo>
                    <a:lnTo>
                      <a:pt x="6024" y="2659"/>
                    </a:lnTo>
                    <a:lnTo>
                      <a:pt x="6024"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lt1"/>
                    </a:solidFill>
                    <a:latin typeface="Fira Sans Extra Condensed Medium"/>
                    <a:ea typeface="Fira Sans Extra Condensed Medium"/>
                    <a:cs typeface="Fira Sans Extra Condensed Medium"/>
                    <a:sym typeface="Fira Sans Extra Condensed Medium"/>
                  </a:rPr>
                  <a:t>Thương hiệu</a:t>
                </a:r>
                <a:endParaRPr sz="2000" dirty="0">
                  <a:solidFill>
                    <a:schemeClr val="lt1"/>
                  </a:solidFill>
                  <a:latin typeface="Fira Sans Extra Condensed Medium"/>
                  <a:ea typeface="Fira Sans Extra Condensed Medium"/>
                  <a:cs typeface="Fira Sans Extra Condensed Medium"/>
                  <a:sym typeface="Fira Sans Extra Condensed Medium"/>
                </a:endParaRPr>
              </a:p>
            </p:txBody>
          </p:sp>
        </p:grpSp>
        <p:grpSp>
          <p:nvGrpSpPr>
            <p:cNvPr id="155" name="Google Shape;155;p17"/>
            <p:cNvGrpSpPr/>
            <p:nvPr/>
          </p:nvGrpSpPr>
          <p:grpSpPr>
            <a:xfrm>
              <a:off x="1315175" y="3560945"/>
              <a:ext cx="2680090" cy="668897"/>
              <a:chOff x="1315175" y="3560945"/>
              <a:chExt cx="2680090" cy="668897"/>
            </a:xfrm>
          </p:grpSpPr>
          <p:sp>
            <p:nvSpPr>
              <p:cNvPr id="156" name="Google Shape;156;p17"/>
              <p:cNvSpPr/>
              <p:nvPr/>
            </p:nvSpPr>
            <p:spPr>
              <a:xfrm>
                <a:off x="2944403" y="3560945"/>
                <a:ext cx="1050862" cy="668897"/>
              </a:xfrm>
              <a:custGeom>
                <a:avLst/>
                <a:gdLst/>
                <a:ahLst/>
                <a:cxnLst/>
                <a:rect l="l" t="t" r="r" b="b"/>
                <a:pathLst>
                  <a:path w="4179" h="2660" extrusionOk="0">
                    <a:moveTo>
                      <a:pt x="1" y="0"/>
                    </a:moveTo>
                    <a:lnTo>
                      <a:pt x="1" y="2659"/>
                    </a:lnTo>
                    <a:lnTo>
                      <a:pt x="2963" y="2659"/>
                    </a:lnTo>
                    <a:lnTo>
                      <a:pt x="4178" y="1332"/>
                    </a:lnTo>
                    <a:lnTo>
                      <a:pt x="29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7"/>
              <p:cNvSpPr/>
              <p:nvPr/>
            </p:nvSpPr>
            <p:spPr>
              <a:xfrm>
                <a:off x="1315175" y="3560945"/>
                <a:ext cx="1515062" cy="668897"/>
              </a:xfrm>
              <a:custGeom>
                <a:avLst/>
                <a:gdLst/>
                <a:ahLst/>
                <a:cxnLst/>
                <a:rect l="l" t="t" r="r" b="b"/>
                <a:pathLst>
                  <a:path w="6025" h="2660" extrusionOk="0">
                    <a:moveTo>
                      <a:pt x="0" y="0"/>
                    </a:moveTo>
                    <a:lnTo>
                      <a:pt x="0" y="2659"/>
                    </a:lnTo>
                    <a:lnTo>
                      <a:pt x="6024" y="2659"/>
                    </a:lnTo>
                    <a:lnTo>
                      <a:pt x="6024" y="0"/>
                    </a:ln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dirty="0">
                    <a:solidFill>
                      <a:schemeClr val="lt1"/>
                    </a:solidFill>
                    <a:latin typeface="Fira Sans Extra Condensed Medium"/>
                    <a:ea typeface="Fira Sans Extra Condensed Medium"/>
                    <a:cs typeface="Fira Sans Extra Condensed Medium"/>
                    <a:sym typeface="Fira Sans Extra Condensed Medium"/>
                  </a:rPr>
                  <a:t>Thu thập</a:t>
                </a:r>
                <a:endParaRPr dirty="0"/>
              </a:p>
            </p:txBody>
          </p:sp>
        </p:grpSp>
        <p:grpSp>
          <p:nvGrpSpPr>
            <p:cNvPr id="160" name="Google Shape;160;p17"/>
            <p:cNvGrpSpPr/>
            <p:nvPr/>
          </p:nvGrpSpPr>
          <p:grpSpPr>
            <a:xfrm>
              <a:off x="1315175" y="2224668"/>
              <a:ext cx="2680090" cy="668897"/>
              <a:chOff x="1315175" y="2224668"/>
              <a:chExt cx="2680090" cy="668897"/>
            </a:xfrm>
          </p:grpSpPr>
          <p:sp>
            <p:nvSpPr>
              <p:cNvPr id="161" name="Google Shape;161;p17"/>
              <p:cNvSpPr/>
              <p:nvPr/>
            </p:nvSpPr>
            <p:spPr>
              <a:xfrm>
                <a:off x="2944403" y="2224668"/>
                <a:ext cx="1050862" cy="668897"/>
              </a:xfrm>
              <a:custGeom>
                <a:avLst/>
                <a:gdLst/>
                <a:ahLst/>
                <a:cxnLst/>
                <a:rect l="l" t="t" r="r" b="b"/>
                <a:pathLst>
                  <a:path w="4179" h="2660" extrusionOk="0">
                    <a:moveTo>
                      <a:pt x="1" y="0"/>
                    </a:moveTo>
                    <a:lnTo>
                      <a:pt x="1" y="2660"/>
                    </a:lnTo>
                    <a:lnTo>
                      <a:pt x="2963" y="2660"/>
                    </a:lnTo>
                    <a:lnTo>
                      <a:pt x="4178" y="1328"/>
                    </a:lnTo>
                    <a:lnTo>
                      <a:pt x="29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7"/>
              <p:cNvSpPr/>
              <p:nvPr/>
            </p:nvSpPr>
            <p:spPr>
              <a:xfrm>
                <a:off x="1315175" y="2224668"/>
                <a:ext cx="1515062" cy="668897"/>
              </a:xfrm>
              <a:custGeom>
                <a:avLst/>
                <a:gdLst/>
                <a:ahLst/>
                <a:cxnLst/>
                <a:rect l="l" t="t" r="r" b="b"/>
                <a:pathLst>
                  <a:path w="6025" h="2660" extrusionOk="0">
                    <a:moveTo>
                      <a:pt x="0" y="0"/>
                    </a:moveTo>
                    <a:lnTo>
                      <a:pt x="0" y="2660"/>
                    </a:lnTo>
                    <a:lnTo>
                      <a:pt x="6024" y="2660"/>
                    </a:lnTo>
                    <a:lnTo>
                      <a:pt x="6024"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dirty="0">
                    <a:solidFill>
                      <a:schemeClr val="lt1"/>
                    </a:solidFill>
                    <a:latin typeface="Fira Sans Extra Condensed Medium"/>
                    <a:ea typeface="Fira Sans Extra Condensed Medium"/>
                    <a:cs typeface="Fira Sans Extra Condensed Medium"/>
                    <a:sym typeface="Fira Sans Extra Condensed Medium"/>
                  </a:rPr>
                  <a:t>Sản phẩm</a:t>
                </a:r>
                <a:endParaRPr dirty="0"/>
              </a:p>
            </p:txBody>
          </p:sp>
        </p:grpSp>
        <p:grpSp>
          <p:nvGrpSpPr>
            <p:cNvPr id="165" name="Google Shape;165;p17"/>
            <p:cNvGrpSpPr/>
            <p:nvPr/>
          </p:nvGrpSpPr>
          <p:grpSpPr>
            <a:xfrm>
              <a:off x="1315175" y="2893309"/>
              <a:ext cx="2680090" cy="667891"/>
              <a:chOff x="1315175" y="2893309"/>
              <a:chExt cx="2680090" cy="667891"/>
            </a:xfrm>
          </p:grpSpPr>
          <p:sp>
            <p:nvSpPr>
              <p:cNvPr id="166" name="Google Shape;166;p17"/>
              <p:cNvSpPr/>
              <p:nvPr/>
            </p:nvSpPr>
            <p:spPr>
              <a:xfrm>
                <a:off x="2944403" y="2893309"/>
                <a:ext cx="1050862" cy="667891"/>
              </a:xfrm>
              <a:custGeom>
                <a:avLst/>
                <a:gdLst/>
                <a:ahLst/>
                <a:cxnLst/>
                <a:rect l="l" t="t" r="r" b="b"/>
                <a:pathLst>
                  <a:path w="4179" h="2656" extrusionOk="0">
                    <a:moveTo>
                      <a:pt x="1" y="1"/>
                    </a:moveTo>
                    <a:lnTo>
                      <a:pt x="1" y="2655"/>
                    </a:lnTo>
                    <a:lnTo>
                      <a:pt x="2963" y="2655"/>
                    </a:lnTo>
                    <a:lnTo>
                      <a:pt x="4178" y="1328"/>
                    </a:lnTo>
                    <a:lnTo>
                      <a:pt x="29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7"/>
              <p:cNvSpPr/>
              <p:nvPr/>
            </p:nvSpPr>
            <p:spPr>
              <a:xfrm>
                <a:off x="1315175" y="2893309"/>
                <a:ext cx="1515062" cy="667891"/>
              </a:xfrm>
              <a:custGeom>
                <a:avLst/>
                <a:gdLst/>
                <a:ahLst/>
                <a:cxnLst/>
                <a:rect l="l" t="t" r="r" b="b"/>
                <a:pathLst>
                  <a:path w="6025" h="2656" extrusionOk="0">
                    <a:moveTo>
                      <a:pt x="0" y="1"/>
                    </a:moveTo>
                    <a:lnTo>
                      <a:pt x="0" y="2655"/>
                    </a:lnTo>
                    <a:lnTo>
                      <a:pt x="6024" y="2655"/>
                    </a:lnTo>
                    <a:lnTo>
                      <a:pt x="6024" y="1"/>
                    </a:ln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dirty="0">
                    <a:solidFill>
                      <a:schemeClr val="lt1"/>
                    </a:solidFill>
                    <a:latin typeface="Fira Sans Extra Condensed Medium"/>
                    <a:sym typeface="Fira Sans Extra Condensed Medium"/>
                  </a:rPr>
                  <a:t>Thông tin</a:t>
                </a:r>
                <a:endParaRPr dirty="0"/>
              </a:p>
            </p:txBody>
          </p:sp>
        </p:grpSp>
        <p:grpSp>
          <p:nvGrpSpPr>
            <p:cNvPr id="170" name="Google Shape;170;p17"/>
            <p:cNvGrpSpPr/>
            <p:nvPr/>
          </p:nvGrpSpPr>
          <p:grpSpPr>
            <a:xfrm>
              <a:off x="3292493" y="1739800"/>
              <a:ext cx="347139" cy="309148"/>
              <a:chOff x="4355125" y="3268113"/>
              <a:chExt cx="434250" cy="386725"/>
            </a:xfrm>
          </p:grpSpPr>
          <p:sp>
            <p:nvSpPr>
              <p:cNvPr id="171" name="Google Shape;171;p17"/>
              <p:cNvSpPr/>
              <p:nvPr/>
            </p:nvSpPr>
            <p:spPr>
              <a:xfrm>
                <a:off x="4355125" y="3268113"/>
                <a:ext cx="434250" cy="101500"/>
              </a:xfrm>
              <a:custGeom>
                <a:avLst/>
                <a:gdLst/>
                <a:ahLst/>
                <a:cxnLst/>
                <a:rect l="l" t="t" r="r" b="b"/>
                <a:pathLst>
                  <a:path w="17370" h="4060" extrusionOk="0">
                    <a:moveTo>
                      <a:pt x="8688" y="0"/>
                    </a:moveTo>
                    <a:cubicBezTo>
                      <a:pt x="5694" y="0"/>
                      <a:pt x="2760" y="1065"/>
                      <a:pt x="449" y="2994"/>
                    </a:cubicBezTo>
                    <a:cubicBezTo>
                      <a:pt x="1" y="3411"/>
                      <a:pt x="383" y="4058"/>
                      <a:pt x="862" y="4058"/>
                    </a:cubicBezTo>
                    <a:cubicBezTo>
                      <a:pt x="983" y="4058"/>
                      <a:pt x="1111" y="4016"/>
                      <a:pt x="1233" y="3919"/>
                    </a:cubicBezTo>
                    <a:cubicBezTo>
                      <a:pt x="3393" y="2120"/>
                      <a:pt x="6041" y="1221"/>
                      <a:pt x="8688" y="1221"/>
                    </a:cubicBezTo>
                    <a:cubicBezTo>
                      <a:pt x="11336" y="1221"/>
                      <a:pt x="13983" y="2120"/>
                      <a:pt x="16144" y="3919"/>
                    </a:cubicBezTo>
                    <a:cubicBezTo>
                      <a:pt x="16264" y="4019"/>
                      <a:pt x="16405" y="4059"/>
                      <a:pt x="16545" y="4059"/>
                    </a:cubicBezTo>
                    <a:cubicBezTo>
                      <a:pt x="17108" y="4059"/>
                      <a:pt x="17369" y="3356"/>
                      <a:pt x="16927" y="2994"/>
                    </a:cubicBezTo>
                    <a:cubicBezTo>
                      <a:pt x="14616" y="1065"/>
                      <a:pt x="11703" y="0"/>
                      <a:pt x="86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a:off x="4400000" y="3351488"/>
                <a:ext cx="349700" cy="93600"/>
              </a:xfrm>
              <a:custGeom>
                <a:avLst/>
                <a:gdLst/>
                <a:ahLst/>
                <a:cxnLst/>
                <a:rect l="l" t="t" r="r" b="b"/>
                <a:pathLst>
                  <a:path w="13988" h="3744" extrusionOk="0">
                    <a:moveTo>
                      <a:pt x="6970" y="1"/>
                    </a:moveTo>
                    <a:cubicBezTo>
                      <a:pt x="6944" y="1"/>
                      <a:pt x="6919" y="1"/>
                      <a:pt x="6893" y="1"/>
                    </a:cubicBezTo>
                    <a:cubicBezTo>
                      <a:pt x="6869" y="1"/>
                      <a:pt x="6844" y="1"/>
                      <a:pt x="6819" y="1"/>
                    </a:cubicBezTo>
                    <a:cubicBezTo>
                      <a:pt x="4374" y="1"/>
                      <a:pt x="2012" y="983"/>
                      <a:pt x="242" y="2714"/>
                    </a:cubicBezTo>
                    <a:cubicBezTo>
                      <a:pt x="1" y="2935"/>
                      <a:pt x="1" y="3337"/>
                      <a:pt x="242" y="3578"/>
                    </a:cubicBezTo>
                    <a:cubicBezTo>
                      <a:pt x="362" y="3688"/>
                      <a:pt x="518" y="3744"/>
                      <a:pt x="674" y="3744"/>
                    </a:cubicBezTo>
                    <a:cubicBezTo>
                      <a:pt x="830" y="3744"/>
                      <a:pt x="985" y="3688"/>
                      <a:pt x="1106" y="3578"/>
                    </a:cubicBezTo>
                    <a:cubicBezTo>
                      <a:pt x="2714" y="1990"/>
                      <a:pt x="4808" y="1197"/>
                      <a:pt x="6903" y="1197"/>
                    </a:cubicBezTo>
                    <a:cubicBezTo>
                      <a:pt x="8998" y="1197"/>
                      <a:pt x="11093" y="1990"/>
                      <a:pt x="12701" y="3578"/>
                    </a:cubicBezTo>
                    <a:cubicBezTo>
                      <a:pt x="12829" y="3693"/>
                      <a:pt x="12969" y="3742"/>
                      <a:pt x="13104" y="3742"/>
                    </a:cubicBezTo>
                    <a:cubicBezTo>
                      <a:pt x="13580" y="3742"/>
                      <a:pt x="13988" y="3132"/>
                      <a:pt x="13565" y="2694"/>
                    </a:cubicBezTo>
                    <a:cubicBezTo>
                      <a:pt x="11795" y="963"/>
                      <a:pt x="9434" y="1"/>
                      <a:pt x="69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7"/>
              <p:cNvSpPr/>
              <p:nvPr/>
            </p:nvSpPr>
            <p:spPr>
              <a:xfrm>
                <a:off x="4438950" y="3434388"/>
                <a:ext cx="267525" cy="88950"/>
              </a:xfrm>
              <a:custGeom>
                <a:avLst/>
                <a:gdLst/>
                <a:ahLst/>
                <a:cxnLst/>
                <a:rect l="l" t="t" r="r" b="b"/>
                <a:pathLst>
                  <a:path w="10701" h="3558" extrusionOk="0">
                    <a:moveTo>
                      <a:pt x="5335" y="1"/>
                    </a:moveTo>
                    <a:cubicBezTo>
                      <a:pt x="3346" y="1"/>
                      <a:pt x="1457" y="965"/>
                      <a:pt x="291" y="2593"/>
                    </a:cubicBezTo>
                    <a:cubicBezTo>
                      <a:pt x="0" y="3059"/>
                      <a:pt x="395" y="3524"/>
                      <a:pt x="817" y="3524"/>
                    </a:cubicBezTo>
                    <a:cubicBezTo>
                      <a:pt x="978" y="3524"/>
                      <a:pt x="1143" y="3457"/>
                      <a:pt x="1276" y="3296"/>
                    </a:cubicBezTo>
                    <a:cubicBezTo>
                      <a:pt x="2271" y="1910"/>
                      <a:pt x="3803" y="1216"/>
                      <a:pt x="5335" y="1216"/>
                    </a:cubicBezTo>
                    <a:cubicBezTo>
                      <a:pt x="6868" y="1216"/>
                      <a:pt x="8400" y="1910"/>
                      <a:pt x="9394" y="3296"/>
                    </a:cubicBezTo>
                    <a:cubicBezTo>
                      <a:pt x="9515" y="3457"/>
                      <a:pt x="9696" y="3557"/>
                      <a:pt x="9897" y="3557"/>
                    </a:cubicBezTo>
                    <a:cubicBezTo>
                      <a:pt x="10399" y="3557"/>
                      <a:pt x="10701" y="2995"/>
                      <a:pt x="10399" y="2593"/>
                    </a:cubicBezTo>
                    <a:cubicBezTo>
                      <a:pt x="9234" y="965"/>
                      <a:pt x="7345" y="1"/>
                      <a:pt x="5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7"/>
              <p:cNvSpPr/>
              <p:nvPr/>
            </p:nvSpPr>
            <p:spPr>
              <a:xfrm>
                <a:off x="4485900" y="3524813"/>
                <a:ext cx="151250" cy="130025"/>
              </a:xfrm>
              <a:custGeom>
                <a:avLst/>
                <a:gdLst/>
                <a:ahLst/>
                <a:cxnLst/>
                <a:rect l="l" t="t" r="r" b="b"/>
                <a:pathLst>
                  <a:path w="6050" h="5201" extrusionOk="0">
                    <a:moveTo>
                      <a:pt x="3457" y="1"/>
                    </a:moveTo>
                    <a:cubicBezTo>
                      <a:pt x="1146" y="1"/>
                      <a:pt x="1" y="2794"/>
                      <a:pt x="1629" y="4442"/>
                    </a:cubicBezTo>
                    <a:cubicBezTo>
                      <a:pt x="2153" y="4966"/>
                      <a:pt x="2798" y="5200"/>
                      <a:pt x="3431" y="5200"/>
                    </a:cubicBezTo>
                    <a:cubicBezTo>
                      <a:pt x="4765" y="5200"/>
                      <a:pt x="6050" y="4160"/>
                      <a:pt x="6050" y="2593"/>
                    </a:cubicBezTo>
                    <a:cubicBezTo>
                      <a:pt x="6050" y="1166"/>
                      <a:pt x="4884" y="21"/>
                      <a:pt x="34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175;p17"/>
            <p:cNvGrpSpPr/>
            <p:nvPr/>
          </p:nvGrpSpPr>
          <p:grpSpPr>
            <a:xfrm>
              <a:off x="3310068" y="3756944"/>
              <a:ext cx="311989" cy="276647"/>
              <a:chOff x="4646563" y="2954300"/>
              <a:chExt cx="377300" cy="334600"/>
            </a:xfrm>
          </p:grpSpPr>
          <p:sp>
            <p:nvSpPr>
              <p:cNvPr id="176" name="Google Shape;176;p17"/>
              <p:cNvSpPr/>
              <p:nvPr/>
            </p:nvSpPr>
            <p:spPr>
              <a:xfrm>
                <a:off x="4646563" y="3245675"/>
                <a:ext cx="80400" cy="43225"/>
              </a:xfrm>
              <a:custGeom>
                <a:avLst/>
                <a:gdLst/>
                <a:ahLst/>
                <a:cxnLst/>
                <a:rect l="l" t="t" r="r" b="b"/>
                <a:pathLst>
                  <a:path w="3216" h="1729" extrusionOk="0">
                    <a:moveTo>
                      <a:pt x="0" y="0"/>
                    </a:moveTo>
                    <a:lnTo>
                      <a:pt x="0"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7"/>
              <p:cNvSpPr/>
              <p:nvPr/>
            </p:nvSpPr>
            <p:spPr>
              <a:xfrm>
                <a:off x="4745538" y="3245675"/>
                <a:ext cx="80400" cy="43225"/>
              </a:xfrm>
              <a:custGeom>
                <a:avLst/>
                <a:gdLst/>
                <a:ahLst/>
                <a:cxnLst/>
                <a:rect l="l" t="t" r="r" b="b"/>
                <a:pathLst>
                  <a:path w="3216" h="1729" extrusionOk="0">
                    <a:moveTo>
                      <a:pt x="0" y="0"/>
                    </a:moveTo>
                    <a:lnTo>
                      <a:pt x="0" y="1728"/>
                    </a:lnTo>
                    <a:lnTo>
                      <a:pt x="3215" y="1728"/>
                    </a:lnTo>
                    <a:lnTo>
                      <a:pt x="32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7"/>
              <p:cNvSpPr/>
              <p:nvPr/>
            </p:nvSpPr>
            <p:spPr>
              <a:xfrm>
                <a:off x="4844488" y="3245675"/>
                <a:ext cx="80425" cy="43225"/>
              </a:xfrm>
              <a:custGeom>
                <a:avLst/>
                <a:gdLst/>
                <a:ahLst/>
                <a:cxnLst/>
                <a:rect l="l" t="t" r="r" b="b"/>
                <a:pathLst>
                  <a:path w="3217" h="1729" extrusionOk="0">
                    <a:moveTo>
                      <a:pt x="1" y="0"/>
                    </a:moveTo>
                    <a:lnTo>
                      <a:pt x="1"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7"/>
              <p:cNvSpPr/>
              <p:nvPr/>
            </p:nvSpPr>
            <p:spPr>
              <a:xfrm>
                <a:off x="4943463" y="3245675"/>
                <a:ext cx="80400" cy="43225"/>
              </a:xfrm>
              <a:custGeom>
                <a:avLst/>
                <a:gdLst/>
                <a:ahLst/>
                <a:cxnLst/>
                <a:rect l="l" t="t" r="r" b="b"/>
                <a:pathLst>
                  <a:path w="3216" h="1729" extrusionOk="0">
                    <a:moveTo>
                      <a:pt x="1" y="0"/>
                    </a:moveTo>
                    <a:lnTo>
                      <a:pt x="1"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7"/>
              <p:cNvSpPr/>
              <p:nvPr/>
            </p:nvSpPr>
            <p:spPr>
              <a:xfrm>
                <a:off x="4646563" y="3187400"/>
                <a:ext cx="80400" cy="43225"/>
              </a:xfrm>
              <a:custGeom>
                <a:avLst/>
                <a:gdLst/>
                <a:ahLst/>
                <a:cxnLst/>
                <a:rect l="l" t="t" r="r" b="b"/>
                <a:pathLst>
                  <a:path w="3216" h="1729" extrusionOk="0">
                    <a:moveTo>
                      <a:pt x="0" y="0"/>
                    </a:moveTo>
                    <a:lnTo>
                      <a:pt x="0"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7"/>
              <p:cNvSpPr/>
              <p:nvPr/>
            </p:nvSpPr>
            <p:spPr>
              <a:xfrm>
                <a:off x="4745538" y="3187400"/>
                <a:ext cx="80400" cy="43225"/>
              </a:xfrm>
              <a:custGeom>
                <a:avLst/>
                <a:gdLst/>
                <a:ahLst/>
                <a:cxnLst/>
                <a:rect l="l" t="t" r="r" b="b"/>
                <a:pathLst>
                  <a:path w="3216" h="1729" extrusionOk="0">
                    <a:moveTo>
                      <a:pt x="0" y="0"/>
                    </a:moveTo>
                    <a:lnTo>
                      <a:pt x="0" y="1728"/>
                    </a:lnTo>
                    <a:lnTo>
                      <a:pt x="3215" y="1728"/>
                    </a:lnTo>
                    <a:lnTo>
                      <a:pt x="32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7"/>
              <p:cNvSpPr/>
              <p:nvPr/>
            </p:nvSpPr>
            <p:spPr>
              <a:xfrm>
                <a:off x="4844488" y="3187400"/>
                <a:ext cx="80425" cy="43225"/>
              </a:xfrm>
              <a:custGeom>
                <a:avLst/>
                <a:gdLst/>
                <a:ahLst/>
                <a:cxnLst/>
                <a:rect l="l" t="t" r="r" b="b"/>
                <a:pathLst>
                  <a:path w="3217" h="1729" extrusionOk="0">
                    <a:moveTo>
                      <a:pt x="1" y="0"/>
                    </a:moveTo>
                    <a:lnTo>
                      <a:pt x="1"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7"/>
              <p:cNvSpPr/>
              <p:nvPr/>
            </p:nvSpPr>
            <p:spPr>
              <a:xfrm>
                <a:off x="4943463" y="3187400"/>
                <a:ext cx="80400" cy="43225"/>
              </a:xfrm>
              <a:custGeom>
                <a:avLst/>
                <a:gdLst/>
                <a:ahLst/>
                <a:cxnLst/>
                <a:rect l="l" t="t" r="r" b="b"/>
                <a:pathLst>
                  <a:path w="3216" h="1729" extrusionOk="0">
                    <a:moveTo>
                      <a:pt x="1" y="0"/>
                    </a:moveTo>
                    <a:lnTo>
                      <a:pt x="1"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7"/>
              <p:cNvSpPr/>
              <p:nvPr/>
            </p:nvSpPr>
            <p:spPr>
              <a:xfrm>
                <a:off x="4646563" y="3129125"/>
                <a:ext cx="80400" cy="43225"/>
              </a:xfrm>
              <a:custGeom>
                <a:avLst/>
                <a:gdLst/>
                <a:ahLst/>
                <a:cxnLst/>
                <a:rect l="l" t="t" r="r" b="b"/>
                <a:pathLst>
                  <a:path w="3216" h="1729" extrusionOk="0">
                    <a:moveTo>
                      <a:pt x="0" y="0"/>
                    </a:moveTo>
                    <a:lnTo>
                      <a:pt x="0"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7"/>
              <p:cNvSpPr/>
              <p:nvPr/>
            </p:nvSpPr>
            <p:spPr>
              <a:xfrm>
                <a:off x="4745538" y="3129125"/>
                <a:ext cx="80400" cy="43225"/>
              </a:xfrm>
              <a:custGeom>
                <a:avLst/>
                <a:gdLst/>
                <a:ahLst/>
                <a:cxnLst/>
                <a:rect l="l" t="t" r="r" b="b"/>
                <a:pathLst>
                  <a:path w="3216" h="1729" extrusionOk="0">
                    <a:moveTo>
                      <a:pt x="0" y="0"/>
                    </a:moveTo>
                    <a:lnTo>
                      <a:pt x="0" y="1728"/>
                    </a:lnTo>
                    <a:lnTo>
                      <a:pt x="3215" y="1728"/>
                    </a:lnTo>
                    <a:lnTo>
                      <a:pt x="32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7"/>
              <p:cNvSpPr/>
              <p:nvPr/>
            </p:nvSpPr>
            <p:spPr>
              <a:xfrm>
                <a:off x="4844488" y="3129125"/>
                <a:ext cx="80425" cy="43225"/>
              </a:xfrm>
              <a:custGeom>
                <a:avLst/>
                <a:gdLst/>
                <a:ahLst/>
                <a:cxnLst/>
                <a:rect l="l" t="t" r="r" b="b"/>
                <a:pathLst>
                  <a:path w="3217" h="1729" extrusionOk="0">
                    <a:moveTo>
                      <a:pt x="1" y="0"/>
                    </a:moveTo>
                    <a:lnTo>
                      <a:pt x="1"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7"/>
              <p:cNvSpPr/>
              <p:nvPr/>
            </p:nvSpPr>
            <p:spPr>
              <a:xfrm>
                <a:off x="4943463" y="3129125"/>
                <a:ext cx="80400" cy="43225"/>
              </a:xfrm>
              <a:custGeom>
                <a:avLst/>
                <a:gdLst/>
                <a:ahLst/>
                <a:cxnLst/>
                <a:rect l="l" t="t" r="r" b="b"/>
                <a:pathLst>
                  <a:path w="3216" h="1729" extrusionOk="0">
                    <a:moveTo>
                      <a:pt x="1" y="0"/>
                    </a:moveTo>
                    <a:lnTo>
                      <a:pt x="1"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7"/>
              <p:cNvSpPr/>
              <p:nvPr/>
            </p:nvSpPr>
            <p:spPr>
              <a:xfrm>
                <a:off x="4646563" y="3070850"/>
                <a:ext cx="80400" cy="43225"/>
              </a:xfrm>
              <a:custGeom>
                <a:avLst/>
                <a:gdLst/>
                <a:ahLst/>
                <a:cxnLst/>
                <a:rect l="l" t="t" r="r" b="b"/>
                <a:pathLst>
                  <a:path w="3216" h="1729" extrusionOk="0">
                    <a:moveTo>
                      <a:pt x="0" y="0"/>
                    </a:moveTo>
                    <a:lnTo>
                      <a:pt x="0"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7"/>
              <p:cNvSpPr/>
              <p:nvPr/>
            </p:nvSpPr>
            <p:spPr>
              <a:xfrm>
                <a:off x="4844488" y="3070850"/>
                <a:ext cx="80425" cy="43225"/>
              </a:xfrm>
              <a:custGeom>
                <a:avLst/>
                <a:gdLst/>
                <a:ahLst/>
                <a:cxnLst/>
                <a:rect l="l" t="t" r="r" b="b"/>
                <a:pathLst>
                  <a:path w="3217" h="1729" extrusionOk="0">
                    <a:moveTo>
                      <a:pt x="1" y="0"/>
                    </a:moveTo>
                    <a:lnTo>
                      <a:pt x="1"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7"/>
              <p:cNvSpPr/>
              <p:nvPr/>
            </p:nvSpPr>
            <p:spPr>
              <a:xfrm>
                <a:off x="4943463" y="3070850"/>
                <a:ext cx="80400" cy="43225"/>
              </a:xfrm>
              <a:custGeom>
                <a:avLst/>
                <a:gdLst/>
                <a:ahLst/>
                <a:cxnLst/>
                <a:rect l="l" t="t" r="r" b="b"/>
                <a:pathLst>
                  <a:path w="3216" h="1729" extrusionOk="0">
                    <a:moveTo>
                      <a:pt x="1" y="0"/>
                    </a:moveTo>
                    <a:lnTo>
                      <a:pt x="1"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7"/>
              <p:cNvSpPr/>
              <p:nvPr/>
            </p:nvSpPr>
            <p:spPr>
              <a:xfrm>
                <a:off x="4646563" y="3012575"/>
                <a:ext cx="80400" cy="43225"/>
              </a:xfrm>
              <a:custGeom>
                <a:avLst/>
                <a:gdLst/>
                <a:ahLst/>
                <a:cxnLst/>
                <a:rect l="l" t="t" r="r" b="b"/>
                <a:pathLst>
                  <a:path w="3216" h="1729" extrusionOk="0">
                    <a:moveTo>
                      <a:pt x="0" y="0"/>
                    </a:moveTo>
                    <a:lnTo>
                      <a:pt x="0"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7"/>
              <p:cNvSpPr/>
              <p:nvPr/>
            </p:nvSpPr>
            <p:spPr>
              <a:xfrm>
                <a:off x="4943463" y="3012575"/>
                <a:ext cx="80400" cy="43225"/>
              </a:xfrm>
              <a:custGeom>
                <a:avLst/>
                <a:gdLst/>
                <a:ahLst/>
                <a:cxnLst/>
                <a:rect l="l" t="t" r="r" b="b"/>
                <a:pathLst>
                  <a:path w="3216" h="1729" extrusionOk="0">
                    <a:moveTo>
                      <a:pt x="1" y="0"/>
                    </a:moveTo>
                    <a:lnTo>
                      <a:pt x="1"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7"/>
              <p:cNvSpPr/>
              <p:nvPr/>
            </p:nvSpPr>
            <p:spPr>
              <a:xfrm>
                <a:off x="4943463" y="2954300"/>
                <a:ext cx="80400" cy="43225"/>
              </a:xfrm>
              <a:custGeom>
                <a:avLst/>
                <a:gdLst/>
                <a:ahLst/>
                <a:cxnLst/>
                <a:rect l="l" t="t" r="r" b="b"/>
                <a:pathLst>
                  <a:path w="3216" h="1729" extrusionOk="0">
                    <a:moveTo>
                      <a:pt x="1" y="0"/>
                    </a:moveTo>
                    <a:lnTo>
                      <a:pt x="1"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7"/>
            <p:cNvGrpSpPr/>
            <p:nvPr/>
          </p:nvGrpSpPr>
          <p:grpSpPr>
            <a:xfrm>
              <a:off x="3297827" y="2399575"/>
              <a:ext cx="336470" cy="324113"/>
              <a:chOff x="2588815" y="4021204"/>
              <a:chExt cx="350307" cy="337442"/>
            </a:xfrm>
          </p:grpSpPr>
          <p:sp>
            <p:nvSpPr>
              <p:cNvPr id="195" name="Google Shape;195;p17"/>
              <p:cNvSpPr/>
              <p:nvPr/>
            </p:nvSpPr>
            <p:spPr>
              <a:xfrm>
                <a:off x="2588815" y="4075400"/>
                <a:ext cx="350307" cy="283246"/>
              </a:xfrm>
              <a:custGeom>
                <a:avLst/>
                <a:gdLst/>
                <a:ahLst/>
                <a:cxnLst/>
                <a:rect l="l" t="t" r="r" b="b"/>
                <a:pathLst>
                  <a:path w="10646" h="8608" extrusionOk="0">
                    <a:moveTo>
                      <a:pt x="2434" y="0"/>
                    </a:moveTo>
                    <a:cubicBezTo>
                      <a:pt x="2396" y="0"/>
                      <a:pt x="2359" y="5"/>
                      <a:pt x="2326" y="14"/>
                    </a:cubicBezTo>
                    <a:lnTo>
                      <a:pt x="2246" y="34"/>
                    </a:lnTo>
                    <a:lnTo>
                      <a:pt x="2226" y="34"/>
                    </a:lnTo>
                    <a:lnTo>
                      <a:pt x="2165" y="54"/>
                    </a:lnTo>
                    <a:lnTo>
                      <a:pt x="2125" y="74"/>
                    </a:lnTo>
                    <a:lnTo>
                      <a:pt x="2085" y="114"/>
                    </a:lnTo>
                    <a:lnTo>
                      <a:pt x="2065" y="134"/>
                    </a:lnTo>
                    <a:cubicBezTo>
                      <a:pt x="2065" y="134"/>
                      <a:pt x="2045" y="154"/>
                      <a:pt x="2025" y="174"/>
                    </a:cubicBezTo>
                    <a:lnTo>
                      <a:pt x="1985" y="215"/>
                    </a:lnTo>
                    <a:lnTo>
                      <a:pt x="1985" y="235"/>
                    </a:lnTo>
                    <a:lnTo>
                      <a:pt x="1020" y="1842"/>
                    </a:lnTo>
                    <a:cubicBezTo>
                      <a:pt x="859" y="2083"/>
                      <a:pt x="940" y="2405"/>
                      <a:pt x="1181" y="2546"/>
                    </a:cubicBezTo>
                    <a:cubicBezTo>
                      <a:pt x="1261" y="2592"/>
                      <a:pt x="1348" y="2615"/>
                      <a:pt x="1434" y="2615"/>
                    </a:cubicBezTo>
                    <a:cubicBezTo>
                      <a:pt x="1605" y="2615"/>
                      <a:pt x="1770" y="2525"/>
                      <a:pt x="1864" y="2365"/>
                    </a:cubicBezTo>
                    <a:lnTo>
                      <a:pt x="2668" y="1059"/>
                    </a:lnTo>
                    <a:lnTo>
                      <a:pt x="4115" y="1400"/>
                    </a:lnTo>
                    <a:lnTo>
                      <a:pt x="2949" y="3309"/>
                    </a:lnTo>
                    <a:cubicBezTo>
                      <a:pt x="2909" y="3390"/>
                      <a:pt x="2849" y="3490"/>
                      <a:pt x="2808" y="3570"/>
                    </a:cubicBezTo>
                    <a:lnTo>
                      <a:pt x="236" y="7830"/>
                    </a:lnTo>
                    <a:cubicBezTo>
                      <a:pt x="0" y="8233"/>
                      <a:pt x="340" y="8607"/>
                      <a:pt x="686" y="8607"/>
                    </a:cubicBezTo>
                    <a:cubicBezTo>
                      <a:pt x="840" y="8607"/>
                      <a:pt x="995" y="8533"/>
                      <a:pt x="1100" y="8353"/>
                    </a:cubicBezTo>
                    <a:lnTo>
                      <a:pt x="3170" y="4937"/>
                    </a:lnTo>
                    <a:lnTo>
                      <a:pt x="4115" y="5339"/>
                    </a:lnTo>
                    <a:lnTo>
                      <a:pt x="4959" y="6343"/>
                    </a:lnTo>
                    <a:lnTo>
                      <a:pt x="3873" y="7087"/>
                    </a:lnTo>
                    <a:cubicBezTo>
                      <a:pt x="3408" y="7403"/>
                      <a:pt x="3712" y="8021"/>
                      <a:pt x="4150" y="8021"/>
                    </a:cubicBezTo>
                    <a:cubicBezTo>
                      <a:pt x="4241" y="8021"/>
                      <a:pt x="4339" y="7994"/>
                      <a:pt x="4436" y="7931"/>
                    </a:cubicBezTo>
                    <a:lnTo>
                      <a:pt x="6004" y="6866"/>
                    </a:lnTo>
                    <a:lnTo>
                      <a:pt x="6024" y="6846"/>
                    </a:lnTo>
                    <a:lnTo>
                      <a:pt x="6044" y="6846"/>
                    </a:lnTo>
                    <a:cubicBezTo>
                      <a:pt x="6225" y="6665"/>
                      <a:pt x="6265" y="6384"/>
                      <a:pt x="6124" y="6183"/>
                    </a:cubicBezTo>
                    <a:cubicBezTo>
                      <a:pt x="6104" y="6122"/>
                      <a:pt x="6064" y="6082"/>
                      <a:pt x="6004" y="6062"/>
                    </a:cubicBezTo>
                    <a:lnTo>
                      <a:pt x="5039" y="4897"/>
                    </a:lnTo>
                    <a:cubicBezTo>
                      <a:pt x="5079" y="4836"/>
                      <a:pt x="5119" y="4756"/>
                      <a:pt x="5180" y="4676"/>
                    </a:cubicBezTo>
                    <a:lnTo>
                      <a:pt x="6687" y="2224"/>
                    </a:lnTo>
                    <a:lnTo>
                      <a:pt x="8957" y="2746"/>
                    </a:lnTo>
                    <a:lnTo>
                      <a:pt x="9179" y="2746"/>
                    </a:lnTo>
                    <a:lnTo>
                      <a:pt x="9239" y="2726"/>
                    </a:lnTo>
                    <a:lnTo>
                      <a:pt x="9259" y="2726"/>
                    </a:lnTo>
                    <a:cubicBezTo>
                      <a:pt x="9279" y="2726"/>
                      <a:pt x="9299" y="2706"/>
                      <a:pt x="9339" y="2686"/>
                    </a:cubicBezTo>
                    <a:lnTo>
                      <a:pt x="9400" y="2646"/>
                    </a:lnTo>
                    <a:lnTo>
                      <a:pt x="9420" y="2626"/>
                    </a:lnTo>
                    <a:lnTo>
                      <a:pt x="9460" y="2586"/>
                    </a:lnTo>
                    <a:lnTo>
                      <a:pt x="9500" y="2546"/>
                    </a:lnTo>
                    <a:lnTo>
                      <a:pt x="9500" y="2525"/>
                    </a:lnTo>
                    <a:lnTo>
                      <a:pt x="10485" y="918"/>
                    </a:lnTo>
                    <a:cubicBezTo>
                      <a:pt x="10645" y="657"/>
                      <a:pt x="10585" y="335"/>
                      <a:pt x="10324" y="194"/>
                    </a:cubicBezTo>
                    <a:cubicBezTo>
                      <a:pt x="10239" y="137"/>
                      <a:pt x="10146" y="111"/>
                      <a:pt x="10054" y="111"/>
                    </a:cubicBezTo>
                    <a:cubicBezTo>
                      <a:pt x="9887" y="111"/>
                      <a:pt x="9724" y="199"/>
                      <a:pt x="9621" y="355"/>
                    </a:cubicBezTo>
                    <a:lnTo>
                      <a:pt x="8837" y="1661"/>
                    </a:lnTo>
                    <a:lnTo>
                      <a:pt x="7229" y="1300"/>
                    </a:lnTo>
                    <a:lnTo>
                      <a:pt x="5139" y="657"/>
                    </a:lnTo>
                    <a:cubicBezTo>
                      <a:pt x="5079" y="616"/>
                      <a:pt x="5039" y="596"/>
                      <a:pt x="4979" y="596"/>
                    </a:cubicBezTo>
                    <a:lnTo>
                      <a:pt x="4778" y="556"/>
                    </a:lnTo>
                    <a:lnTo>
                      <a:pt x="4637" y="496"/>
                    </a:lnTo>
                    <a:lnTo>
                      <a:pt x="2587" y="34"/>
                    </a:lnTo>
                    <a:cubicBezTo>
                      <a:pt x="2540" y="10"/>
                      <a:pt x="2486" y="0"/>
                      <a:pt x="24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7"/>
              <p:cNvSpPr/>
              <p:nvPr/>
            </p:nvSpPr>
            <p:spPr>
              <a:xfrm>
                <a:off x="2749327" y="4021204"/>
                <a:ext cx="100558" cy="85125"/>
              </a:xfrm>
              <a:custGeom>
                <a:avLst/>
                <a:gdLst/>
                <a:ahLst/>
                <a:cxnLst/>
                <a:rect l="l" t="t" r="r" b="b"/>
                <a:pathLst>
                  <a:path w="3056" h="2587" extrusionOk="0">
                    <a:moveTo>
                      <a:pt x="1432" y="1"/>
                    </a:moveTo>
                    <a:cubicBezTo>
                      <a:pt x="884" y="1"/>
                      <a:pt x="339" y="336"/>
                      <a:pt x="181" y="957"/>
                    </a:cubicBezTo>
                    <a:cubicBezTo>
                      <a:pt x="0" y="1661"/>
                      <a:pt x="402" y="2364"/>
                      <a:pt x="1105" y="2545"/>
                    </a:cubicBezTo>
                    <a:cubicBezTo>
                      <a:pt x="1218" y="2573"/>
                      <a:pt x="1328" y="2587"/>
                      <a:pt x="1435" y="2587"/>
                    </a:cubicBezTo>
                    <a:cubicBezTo>
                      <a:pt x="2379" y="2587"/>
                      <a:pt x="3056" y="1538"/>
                      <a:pt x="2532" y="636"/>
                    </a:cubicBezTo>
                    <a:cubicBezTo>
                      <a:pt x="2286" y="204"/>
                      <a:pt x="1858" y="1"/>
                      <a:pt x="14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 name="Google Shape;202;p18">
            <a:extLst>
              <a:ext uri="{FF2B5EF4-FFF2-40B4-BE49-F238E27FC236}">
                <a16:creationId xmlns:a16="http://schemas.microsoft.com/office/drawing/2014/main" id="{BA2FAF7D-2656-2452-434B-0E5045A2BFAF}"/>
              </a:ext>
            </a:extLst>
          </p:cNvPr>
          <p:cNvSpPr txBox="1">
            <a:spLocks noGrp="1"/>
          </p:cNvSpPr>
          <p:nvPr>
            <p:ph type="title"/>
          </p:nvPr>
        </p:nvSpPr>
        <p:spPr>
          <a:xfrm>
            <a:off x="2125800" y="186965"/>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Thu thập dữ liệu</a:t>
            </a:r>
            <a:endParaRPr sz="4800" dirty="0"/>
          </a:p>
        </p:txBody>
      </p:sp>
      <p:sp>
        <p:nvSpPr>
          <p:cNvPr id="14" name="TextBox 13">
            <a:extLst>
              <a:ext uri="{FF2B5EF4-FFF2-40B4-BE49-F238E27FC236}">
                <a16:creationId xmlns:a16="http://schemas.microsoft.com/office/drawing/2014/main" id="{56E41347-E9E3-29F7-5A12-DE84F0A69BA2}"/>
              </a:ext>
            </a:extLst>
          </p:cNvPr>
          <p:cNvSpPr txBox="1"/>
          <p:nvPr/>
        </p:nvSpPr>
        <p:spPr>
          <a:xfrm>
            <a:off x="366450" y="766143"/>
            <a:ext cx="3584636" cy="523220"/>
          </a:xfrm>
          <a:prstGeom prst="rect">
            <a:avLst/>
          </a:prstGeom>
          <a:noFill/>
        </p:spPr>
        <p:txBody>
          <a:bodyPr wrap="none" rtlCol="0">
            <a:spAutoFit/>
          </a:bodyPr>
          <a:lstStyle/>
          <a:p>
            <a:r>
              <a:rPr lang="en-US" sz="2800" dirty="0"/>
              <a:t>2. </a:t>
            </a:r>
            <a:r>
              <a:rPr lang="en-US" sz="2800" dirty="0" err="1"/>
              <a:t>Tiến</a:t>
            </a:r>
            <a:r>
              <a:rPr lang="en-US" sz="2800" dirty="0"/>
              <a:t> </a:t>
            </a:r>
            <a:r>
              <a:rPr lang="en-US" sz="2800" dirty="0" err="1"/>
              <a:t>hành</a:t>
            </a:r>
            <a:r>
              <a:rPr lang="en-US" sz="2800" dirty="0"/>
              <a:t> </a:t>
            </a:r>
            <a:r>
              <a:rPr lang="en-US" sz="2800" dirty="0" err="1"/>
              <a:t>thu</a:t>
            </a:r>
            <a:r>
              <a:rPr lang="en-US" sz="2800" dirty="0"/>
              <a:t> </a:t>
            </a:r>
            <a:r>
              <a:rPr lang="en-US" sz="2800" dirty="0" err="1"/>
              <a:t>thập</a:t>
            </a:r>
            <a:endParaRPr lang="en-US" sz="2800" dirty="0"/>
          </a:p>
        </p:txBody>
      </p:sp>
      <p:sp>
        <p:nvSpPr>
          <p:cNvPr id="16" name="Google Shape;437;p21">
            <a:extLst>
              <a:ext uri="{FF2B5EF4-FFF2-40B4-BE49-F238E27FC236}">
                <a16:creationId xmlns:a16="http://schemas.microsoft.com/office/drawing/2014/main" id="{EC33636C-ECFA-823C-9DF7-67308FBD2F03}"/>
              </a:ext>
            </a:extLst>
          </p:cNvPr>
          <p:cNvSpPr/>
          <p:nvPr/>
        </p:nvSpPr>
        <p:spPr>
          <a:xfrm>
            <a:off x="2233843" y="2090356"/>
            <a:ext cx="404541" cy="438459"/>
          </a:xfrm>
          <a:custGeom>
            <a:avLst/>
            <a:gdLst/>
            <a:ahLst/>
            <a:cxnLst/>
            <a:rect l="l" t="t" r="r" b="b"/>
            <a:pathLst>
              <a:path w="17831" h="19326" extrusionOk="0">
                <a:moveTo>
                  <a:pt x="7090" y="1417"/>
                </a:moveTo>
                <a:lnTo>
                  <a:pt x="7090" y="1417"/>
                </a:lnTo>
                <a:cubicBezTo>
                  <a:pt x="7570" y="1746"/>
                  <a:pt x="8228" y="2317"/>
                  <a:pt x="8533" y="3111"/>
                </a:cubicBezTo>
                <a:cubicBezTo>
                  <a:pt x="8835" y="3905"/>
                  <a:pt x="8727" y="4766"/>
                  <a:pt x="8591" y="5337"/>
                </a:cubicBezTo>
                <a:cubicBezTo>
                  <a:pt x="8111" y="5004"/>
                  <a:pt x="7452" y="4437"/>
                  <a:pt x="7148" y="3643"/>
                </a:cubicBezTo>
                <a:cubicBezTo>
                  <a:pt x="6843" y="2848"/>
                  <a:pt x="6954" y="1985"/>
                  <a:pt x="7090" y="1417"/>
                </a:cubicBezTo>
                <a:close/>
                <a:moveTo>
                  <a:pt x="12577" y="5533"/>
                </a:moveTo>
                <a:cubicBezTo>
                  <a:pt x="12772" y="5533"/>
                  <a:pt x="12967" y="5549"/>
                  <a:pt x="13162" y="5581"/>
                </a:cubicBezTo>
                <a:cubicBezTo>
                  <a:pt x="15215" y="5913"/>
                  <a:pt x="16623" y="7906"/>
                  <a:pt x="16299" y="10023"/>
                </a:cubicBezTo>
                <a:cubicBezTo>
                  <a:pt x="15711" y="13866"/>
                  <a:pt x="14596" y="16484"/>
                  <a:pt x="13078" y="17592"/>
                </a:cubicBezTo>
                <a:cubicBezTo>
                  <a:pt x="12526" y="17996"/>
                  <a:pt x="11929" y="18194"/>
                  <a:pt x="11264" y="18194"/>
                </a:cubicBezTo>
                <a:cubicBezTo>
                  <a:pt x="11073" y="18194"/>
                  <a:pt x="10877" y="18177"/>
                  <a:pt x="10674" y="18145"/>
                </a:cubicBezTo>
                <a:cubicBezTo>
                  <a:pt x="10119" y="18054"/>
                  <a:pt x="9681" y="17828"/>
                  <a:pt x="9334" y="17454"/>
                </a:cubicBezTo>
                <a:cubicBezTo>
                  <a:pt x="9222" y="17333"/>
                  <a:pt x="9070" y="17272"/>
                  <a:pt x="8918" y="17272"/>
                </a:cubicBezTo>
                <a:cubicBezTo>
                  <a:pt x="8767" y="17272"/>
                  <a:pt x="8615" y="17333"/>
                  <a:pt x="8503" y="17454"/>
                </a:cubicBezTo>
                <a:cubicBezTo>
                  <a:pt x="8156" y="17831"/>
                  <a:pt x="7715" y="18057"/>
                  <a:pt x="7160" y="18145"/>
                </a:cubicBezTo>
                <a:cubicBezTo>
                  <a:pt x="6958" y="18177"/>
                  <a:pt x="6762" y="18194"/>
                  <a:pt x="6571" y="18194"/>
                </a:cubicBezTo>
                <a:cubicBezTo>
                  <a:pt x="5907" y="18194"/>
                  <a:pt x="5310" y="17996"/>
                  <a:pt x="4756" y="17592"/>
                </a:cubicBezTo>
                <a:cubicBezTo>
                  <a:pt x="3237" y="16484"/>
                  <a:pt x="2126" y="13869"/>
                  <a:pt x="1537" y="10023"/>
                </a:cubicBezTo>
                <a:cubicBezTo>
                  <a:pt x="1214" y="7906"/>
                  <a:pt x="2621" y="5913"/>
                  <a:pt x="4675" y="5581"/>
                </a:cubicBezTo>
                <a:cubicBezTo>
                  <a:pt x="4869" y="5549"/>
                  <a:pt x="5065" y="5533"/>
                  <a:pt x="5260" y="5533"/>
                </a:cubicBezTo>
                <a:cubicBezTo>
                  <a:pt x="6062" y="5533"/>
                  <a:pt x="6848" y="5799"/>
                  <a:pt x="7492" y="6300"/>
                </a:cubicBezTo>
                <a:cubicBezTo>
                  <a:pt x="7913" y="6620"/>
                  <a:pt x="8416" y="6780"/>
                  <a:pt x="8918" y="6780"/>
                </a:cubicBezTo>
                <a:cubicBezTo>
                  <a:pt x="9421" y="6780"/>
                  <a:pt x="9924" y="6620"/>
                  <a:pt x="10345" y="6300"/>
                </a:cubicBezTo>
                <a:cubicBezTo>
                  <a:pt x="10989" y="5799"/>
                  <a:pt x="11775" y="5533"/>
                  <a:pt x="12577" y="5533"/>
                </a:cubicBezTo>
                <a:close/>
                <a:moveTo>
                  <a:pt x="6762" y="0"/>
                </a:moveTo>
                <a:cubicBezTo>
                  <a:pt x="6543" y="0"/>
                  <a:pt x="6335" y="128"/>
                  <a:pt x="6242" y="345"/>
                </a:cubicBezTo>
                <a:cubicBezTo>
                  <a:pt x="6208" y="424"/>
                  <a:pt x="5420" y="2302"/>
                  <a:pt x="6091" y="4047"/>
                </a:cubicBezTo>
                <a:cubicBezTo>
                  <a:pt x="6154" y="4207"/>
                  <a:pt x="6227" y="4364"/>
                  <a:pt x="6308" y="4518"/>
                </a:cubicBezTo>
                <a:cubicBezTo>
                  <a:pt x="5965" y="4440"/>
                  <a:pt x="5614" y="4401"/>
                  <a:pt x="5262" y="4401"/>
                </a:cubicBezTo>
                <a:cubicBezTo>
                  <a:pt x="5004" y="4401"/>
                  <a:pt x="4746" y="4422"/>
                  <a:pt x="4490" y="4464"/>
                </a:cubicBezTo>
                <a:cubicBezTo>
                  <a:pt x="1827" y="4893"/>
                  <a:pt x="0" y="7462"/>
                  <a:pt x="417" y="10192"/>
                </a:cubicBezTo>
                <a:cubicBezTo>
                  <a:pt x="713" y="12139"/>
                  <a:pt x="1148" y="13812"/>
                  <a:pt x="1706" y="15162"/>
                </a:cubicBezTo>
                <a:cubicBezTo>
                  <a:pt x="2341" y="16693"/>
                  <a:pt x="3141" y="17819"/>
                  <a:pt x="4086" y="18507"/>
                </a:cubicBezTo>
                <a:cubicBezTo>
                  <a:pt x="4833" y="19051"/>
                  <a:pt x="5666" y="19325"/>
                  <a:pt x="6571" y="19325"/>
                </a:cubicBezTo>
                <a:cubicBezTo>
                  <a:pt x="6821" y="19325"/>
                  <a:pt x="7077" y="19304"/>
                  <a:pt x="7338" y="19262"/>
                </a:cubicBezTo>
                <a:cubicBezTo>
                  <a:pt x="7942" y="19163"/>
                  <a:pt x="8470" y="18942"/>
                  <a:pt x="8914" y="18601"/>
                </a:cubicBezTo>
                <a:cubicBezTo>
                  <a:pt x="9361" y="18942"/>
                  <a:pt x="9889" y="19163"/>
                  <a:pt x="10493" y="19262"/>
                </a:cubicBezTo>
                <a:cubicBezTo>
                  <a:pt x="10747" y="19301"/>
                  <a:pt x="11000" y="19323"/>
                  <a:pt x="11260" y="19326"/>
                </a:cubicBezTo>
                <a:cubicBezTo>
                  <a:pt x="12163" y="19326"/>
                  <a:pt x="12996" y="19051"/>
                  <a:pt x="13742" y="18504"/>
                </a:cubicBezTo>
                <a:cubicBezTo>
                  <a:pt x="14687" y="17816"/>
                  <a:pt x="15490" y="16693"/>
                  <a:pt x="16124" y="15162"/>
                </a:cubicBezTo>
                <a:cubicBezTo>
                  <a:pt x="16686" y="13812"/>
                  <a:pt x="17121" y="12139"/>
                  <a:pt x="17417" y="10195"/>
                </a:cubicBezTo>
                <a:cubicBezTo>
                  <a:pt x="17830" y="7465"/>
                  <a:pt x="16007" y="4893"/>
                  <a:pt x="13343" y="4464"/>
                </a:cubicBezTo>
                <a:cubicBezTo>
                  <a:pt x="13086" y="4421"/>
                  <a:pt x="12827" y="4400"/>
                  <a:pt x="12570" y="4400"/>
                </a:cubicBezTo>
                <a:cubicBezTo>
                  <a:pt x="11637" y="4400"/>
                  <a:pt x="10720" y="4675"/>
                  <a:pt x="9934" y="5201"/>
                </a:cubicBezTo>
                <a:cubicBezTo>
                  <a:pt x="10233" y="4524"/>
                  <a:pt x="10710" y="3917"/>
                  <a:pt x="11360" y="3380"/>
                </a:cubicBezTo>
                <a:cubicBezTo>
                  <a:pt x="11807" y="3005"/>
                  <a:pt x="12305" y="2698"/>
                  <a:pt x="12842" y="2465"/>
                </a:cubicBezTo>
                <a:cubicBezTo>
                  <a:pt x="13132" y="2350"/>
                  <a:pt x="13277" y="2024"/>
                  <a:pt x="13165" y="1731"/>
                </a:cubicBezTo>
                <a:cubicBezTo>
                  <a:pt x="13080" y="1507"/>
                  <a:pt x="12866" y="1369"/>
                  <a:pt x="12640" y="1369"/>
                </a:cubicBezTo>
                <a:cubicBezTo>
                  <a:pt x="12572" y="1369"/>
                  <a:pt x="12502" y="1382"/>
                  <a:pt x="12435" y="1408"/>
                </a:cubicBezTo>
                <a:cubicBezTo>
                  <a:pt x="12398" y="1420"/>
                  <a:pt x="11565" y="1746"/>
                  <a:pt x="10668" y="2480"/>
                </a:cubicBezTo>
                <a:cubicBezTo>
                  <a:pt x="10345" y="2743"/>
                  <a:pt x="10046" y="3039"/>
                  <a:pt x="9777" y="3356"/>
                </a:cubicBezTo>
                <a:cubicBezTo>
                  <a:pt x="9732" y="3135"/>
                  <a:pt x="9669" y="2915"/>
                  <a:pt x="9590" y="2704"/>
                </a:cubicBezTo>
                <a:cubicBezTo>
                  <a:pt x="8920" y="958"/>
                  <a:pt x="7078" y="89"/>
                  <a:pt x="7000" y="52"/>
                </a:cubicBezTo>
                <a:cubicBezTo>
                  <a:pt x="6922" y="17"/>
                  <a:pt x="6842" y="0"/>
                  <a:pt x="67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587;p23">
            <a:extLst>
              <a:ext uri="{FF2B5EF4-FFF2-40B4-BE49-F238E27FC236}">
                <a16:creationId xmlns:a16="http://schemas.microsoft.com/office/drawing/2014/main" id="{8A4581FC-22D7-B065-7245-35E01B7DB4EA}"/>
              </a:ext>
            </a:extLst>
          </p:cNvPr>
          <p:cNvSpPr/>
          <p:nvPr/>
        </p:nvSpPr>
        <p:spPr>
          <a:xfrm>
            <a:off x="2289261" y="2775488"/>
            <a:ext cx="256216" cy="485023"/>
          </a:xfrm>
          <a:custGeom>
            <a:avLst/>
            <a:gdLst/>
            <a:ahLst/>
            <a:cxnLst/>
            <a:rect l="l" t="t" r="r" b="b"/>
            <a:pathLst>
              <a:path w="1490" h="2592" extrusionOk="0">
                <a:moveTo>
                  <a:pt x="1391" y="427"/>
                </a:moveTo>
                <a:lnTo>
                  <a:pt x="1391" y="2161"/>
                </a:lnTo>
                <a:lnTo>
                  <a:pt x="93" y="2161"/>
                </a:lnTo>
                <a:lnTo>
                  <a:pt x="93" y="427"/>
                </a:lnTo>
                <a:close/>
                <a:moveTo>
                  <a:pt x="231" y="1"/>
                </a:moveTo>
                <a:cubicBezTo>
                  <a:pt x="103" y="1"/>
                  <a:pt x="0" y="99"/>
                  <a:pt x="0" y="226"/>
                </a:cubicBezTo>
                <a:lnTo>
                  <a:pt x="0" y="2366"/>
                </a:lnTo>
                <a:cubicBezTo>
                  <a:pt x="0" y="2489"/>
                  <a:pt x="103" y="2592"/>
                  <a:pt x="231" y="2592"/>
                </a:cubicBezTo>
                <a:lnTo>
                  <a:pt x="1264" y="2592"/>
                </a:lnTo>
                <a:cubicBezTo>
                  <a:pt x="1386" y="2592"/>
                  <a:pt x="1489" y="2489"/>
                  <a:pt x="1489" y="2366"/>
                </a:cubicBezTo>
                <a:lnTo>
                  <a:pt x="1489" y="226"/>
                </a:lnTo>
                <a:cubicBezTo>
                  <a:pt x="1489" y="99"/>
                  <a:pt x="1386" y="1"/>
                  <a:pt x="12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988;p26">
            <a:extLst>
              <a:ext uri="{FF2B5EF4-FFF2-40B4-BE49-F238E27FC236}">
                <a16:creationId xmlns:a16="http://schemas.microsoft.com/office/drawing/2014/main" id="{E34A623C-CB1E-B552-862E-5239F8D23D58}"/>
              </a:ext>
            </a:extLst>
          </p:cNvPr>
          <p:cNvGrpSpPr/>
          <p:nvPr/>
        </p:nvGrpSpPr>
        <p:grpSpPr>
          <a:xfrm>
            <a:off x="2343495" y="3460249"/>
            <a:ext cx="179815" cy="395853"/>
            <a:chOff x="3441375" y="5079600"/>
            <a:chExt cx="141475" cy="311450"/>
          </a:xfrm>
          <a:solidFill>
            <a:schemeClr val="bg1"/>
          </a:solidFill>
        </p:grpSpPr>
        <p:sp>
          <p:nvSpPr>
            <p:cNvPr id="19" name="Google Shape;989;p26">
              <a:extLst>
                <a:ext uri="{FF2B5EF4-FFF2-40B4-BE49-F238E27FC236}">
                  <a16:creationId xmlns:a16="http://schemas.microsoft.com/office/drawing/2014/main" id="{4C6D8638-735D-A945-2DD4-7A9E08642EC2}"/>
                </a:ext>
              </a:extLst>
            </p:cNvPr>
            <p:cNvSpPr/>
            <p:nvPr/>
          </p:nvSpPr>
          <p:spPr>
            <a:xfrm>
              <a:off x="3469675" y="5079600"/>
              <a:ext cx="88275" cy="85000"/>
            </a:xfrm>
            <a:custGeom>
              <a:avLst/>
              <a:gdLst/>
              <a:ahLst/>
              <a:cxnLst/>
              <a:rect l="l" t="t" r="r" b="b"/>
              <a:pathLst>
                <a:path w="3531" h="3400" extrusionOk="0">
                  <a:moveTo>
                    <a:pt x="1698" y="1135"/>
                  </a:moveTo>
                  <a:cubicBezTo>
                    <a:pt x="2202" y="1135"/>
                    <a:pt x="2456" y="1742"/>
                    <a:pt x="2099" y="2101"/>
                  </a:cubicBezTo>
                  <a:cubicBezTo>
                    <a:pt x="1983" y="2216"/>
                    <a:pt x="1842" y="2268"/>
                    <a:pt x="1703" y="2268"/>
                  </a:cubicBezTo>
                  <a:cubicBezTo>
                    <a:pt x="1411" y="2268"/>
                    <a:pt x="1133" y="2041"/>
                    <a:pt x="1133" y="1700"/>
                  </a:cubicBezTo>
                  <a:cubicBezTo>
                    <a:pt x="1133" y="1386"/>
                    <a:pt x="1384" y="1135"/>
                    <a:pt x="1698" y="1135"/>
                  </a:cubicBezTo>
                  <a:close/>
                  <a:moveTo>
                    <a:pt x="1698" y="0"/>
                  </a:moveTo>
                  <a:cubicBezTo>
                    <a:pt x="1479" y="0"/>
                    <a:pt x="1259" y="42"/>
                    <a:pt x="1049" y="129"/>
                  </a:cubicBezTo>
                  <a:cubicBezTo>
                    <a:pt x="415" y="392"/>
                    <a:pt x="1" y="1011"/>
                    <a:pt x="1" y="1700"/>
                  </a:cubicBezTo>
                  <a:cubicBezTo>
                    <a:pt x="1" y="2639"/>
                    <a:pt x="759" y="3397"/>
                    <a:pt x="1698" y="3400"/>
                  </a:cubicBezTo>
                  <a:cubicBezTo>
                    <a:pt x="2386" y="3400"/>
                    <a:pt x="3005" y="2983"/>
                    <a:pt x="3268" y="2349"/>
                  </a:cubicBezTo>
                  <a:cubicBezTo>
                    <a:pt x="3531" y="1715"/>
                    <a:pt x="3386" y="984"/>
                    <a:pt x="2900" y="498"/>
                  </a:cubicBezTo>
                  <a:cubicBezTo>
                    <a:pt x="2574" y="173"/>
                    <a:pt x="2140" y="0"/>
                    <a:pt x="16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990;p26">
              <a:extLst>
                <a:ext uri="{FF2B5EF4-FFF2-40B4-BE49-F238E27FC236}">
                  <a16:creationId xmlns:a16="http://schemas.microsoft.com/office/drawing/2014/main" id="{802CF514-9CF5-9EEE-6DA5-C67223F943E8}"/>
                </a:ext>
              </a:extLst>
            </p:cNvPr>
            <p:cNvSpPr/>
            <p:nvPr/>
          </p:nvSpPr>
          <p:spPr>
            <a:xfrm>
              <a:off x="3441375" y="5192875"/>
              <a:ext cx="141475" cy="198175"/>
            </a:xfrm>
            <a:custGeom>
              <a:avLst/>
              <a:gdLst/>
              <a:ahLst/>
              <a:cxnLst/>
              <a:rect l="l" t="t" r="r" b="b"/>
              <a:pathLst>
                <a:path w="5659" h="7927" extrusionOk="0">
                  <a:moveTo>
                    <a:pt x="3397" y="1133"/>
                  </a:moveTo>
                  <a:lnTo>
                    <a:pt x="3397" y="6795"/>
                  </a:lnTo>
                  <a:lnTo>
                    <a:pt x="2265" y="6795"/>
                  </a:lnTo>
                  <a:lnTo>
                    <a:pt x="2265" y="1133"/>
                  </a:lnTo>
                  <a:close/>
                  <a:moveTo>
                    <a:pt x="565" y="1"/>
                  </a:moveTo>
                  <a:cubicBezTo>
                    <a:pt x="251" y="1"/>
                    <a:pt x="1" y="251"/>
                    <a:pt x="1" y="565"/>
                  </a:cubicBezTo>
                  <a:cubicBezTo>
                    <a:pt x="1" y="879"/>
                    <a:pt x="251" y="1133"/>
                    <a:pt x="565" y="1133"/>
                  </a:cubicBezTo>
                  <a:lnTo>
                    <a:pt x="1133" y="1133"/>
                  </a:lnTo>
                  <a:lnTo>
                    <a:pt x="1133" y="6795"/>
                  </a:lnTo>
                  <a:lnTo>
                    <a:pt x="565" y="6795"/>
                  </a:lnTo>
                  <a:cubicBezTo>
                    <a:pt x="251" y="6795"/>
                    <a:pt x="1" y="7045"/>
                    <a:pt x="1" y="7359"/>
                  </a:cubicBezTo>
                  <a:cubicBezTo>
                    <a:pt x="1" y="7673"/>
                    <a:pt x="251" y="7927"/>
                    <a:pt x="565" y="7927"/>
                  </a:cubicBezTo>
                  <a:lnTo>
                    <a:pt x="5094" y="7927"/>
                  </a:lnTo>
                  <a:cubicBezTo>
                    <a:pt x="5408" y="7927"/>
                    <a:pt x="5659" y="7673"/>
                    <a:pt x="5659" y="7359"/>
                  </a:cubicBezTo>
                  <a:cubicBezTo>
                    <a:pt x="5659" y="7045"/>
                    <a:pt x="5408" y="6795"/>
                    <a:pt x="5094" y="6795"/>
                  </a:cubicBezTo>
                  <a:lnTo>
                    <a:pt x="4530" y="6795"/>
                  </a:lnTo>
                  <a:lnTo>
                    <a:pt x="4530" y="565"/>
                  </a:lnTo>
                  <a:cubicBezTo>
                    <a:pt x="4530" y="251"/>
                    <a:pt x="4276" y="1"/>
                    <a:pt x="39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1" name="Google Shape;520;p22">
            <a:extLst>
              <a:ext uri="{FF2B5EF4-FFF2-40B4-BE49-F238E27FC236}">
                <a16:creationId xmlns:a16="http://schemas.microsoft.com/office/drawing/2014/main" id="{5089A21C-2D5B-56A4-5AC3-201DFF21AEAE}"/>
              </a:ext>
            </a:extLst>
          </p:cNvPr>
          <p:cNvSpPr/>
          <p:nvPr/>
        </p:nvSpPr>
        <p:spPr>
          <a:xfrm>
            <a:off x="2263324" y="4224589"/>
            <a:ext cx="217265" cy="217265"/>
          </a:xfrm>
          <a:custGeom>
            <a:avLst/>
            <a:gdLst/>
            <a:ahLst/>
            <a:cxnLst/>
            <a:rect l="l" t="t" r="r" b="b"/>
            <a:pathLst>
              <a:path w="1000" h="1000" extrusionOk="0">
                <a:moveTo>
                  <a:pt x="500" y="299"/>
                </a:moveTo>
                <a:cubicBezTo>
                  <a:pt x="551" y="299"/>
                  <a:pt x="603" y="319"/>
                  <a:pt x="642" y="358"/>
                </a:cubicBezTo>
                <a:cubicBezTo>
                  <a:pt x="720" y="437"/>
                  <a:pt x="720" y="564"/>
                  <a:pt x="642" y="642"/>
                </a:cubicBezTo>
                <a:cubicBezTo>
                  <a:pt x="603" y="681"/>
                  <a:pt x="551" y="701"/>
                  <a:pt x="500" y="701"/>
                </a:cubicBezTo>
                <a:cubicBezTo>
                  <a:pt x="449" y="701"/>
                  <a:pt x="397" y="681"/>
                  <a:pt x="358" y="642"/>
                </a:cubicBezTo>
                <a:cubicBezTo>
                  <a:pt x="280" y="564"/>
                  <a:pt x="280" y="437"/>
                  <a:pt x="358" y="358"/>
                </a:cubicBezTo>
                <a:cubicBezTo>
                  <a:pt x="397" y="319"/>
                  <a:pt x="449" y="299"/>
                  <a:pt x="500" y="299"/>
                </a:cubicBezTo>
                <a:close/>
                <a:moveTo>
                  <a:pt x="461" y="1"/>
                </a:moveTo>
                <a:lnTo>
                  <a:pt x="407" y="148"/>
                </a:lnTo>
                <a:lnTo>
                  <a:pt x="280" y="50"/>
                </a:lnTo>
                <a:lnTo>
                  <a:pt x="270" y="55"/>
                </a:lnTo>
                <a:lnTo>
                  <a:pt x="226" y="79"/>
                </a:lnTo>
                <a:lnTo>
                  <a:pt x="216" y="84"/>
                </a:lnTo>
                <a:lnTo>
                  <a:pt x="240" y="241"/>
                </a:lnTo>
                <a:lnTo>
                  <a:pt x="84" y="216"/>
                </a:lnTo>
                <a:lnTo>
                  <a:pt x="79" y="226"/>
                </a:lnTo>
                <a:lnTo>
                  <a:pt x="54" y="275"/>
                </a:lnTo>
                <a:lnTo>
                  <a:pt x="44" y="285"/>
                </a:lnTo>
                <a:lnTo>
                  <a:pt x="147" y="407"/>
                </a:lnTo>
                <a:lnTo>
                  <a:pt x="0" y="461"/>
                </a:lnTo>
                <a:lnTo>
                  <a:pt x="0" y="476"/>
                </a:lnTo>
                <a:lnTo>
                  <a:pt x="0" y="525"/>
                </a:lnTo>
                <a:lnTo>
                  <a:pt x="0" y="539"/>
                </a:lnTo>
                <a:lnTo>
                  <a:pt x="147" y="593"/>
                </a:lnTo>
                <a:lnTo>
                  <a:pt x="44" y="721"/>
                </a:lnTo>
                <a:lnTo>
                  <a:pt x="54" y="730"/>
                </a:lnTo>
                <a:lnTo>
                  <a:pt x="79" y="775"/>
                </a:lnTo>
                <a:lnTo>
                  <a:pt x="84" y="784"/>
                </a:lnTo>
                <a:lnTo>
                  <a:pt x="240" y="760"/>
                </a:lnTo>
                <a:lnTo>
                  <a:pt x="216" y="917"/>
                </a:lnTo>
                <a:lnTo>
                  <a:pt x="226" y="921"/>
                </a:lnTo>
                <a:lnTo>
                  <a:pt x="270" y="946"/>
                </a:lnTo>
                <a:lnTo>
                  <a:pt x="280" y="956"/>
                </a:lnTo>
                <a:lnTo>
                  <a:pt x="407" y="853"/>
                </a:lnTo>
                <a:lnTo>
                  <a:pt x="461" y="1000"/>
                </a:lnTo>
                <a:lnTo>
                  <a:pt x="539" y="1000"/>
                </a:lnTo>
                <a:lnTo>
                  <a:pt x="593" y="853"/>
                </a:lnTo>
                <a:lnTo>
                  <a:pt x="715" y="956"/>
                </a:lnTo>
                <a:lnTo>
                  <a:pt x="725" y="946"/>
                </a:lnTo>
                <a:lnTo>
                  <a:pt x="774" y="921"/>
                </a:lnTo>
                <a:lnTo>
                  <a:pt x="784" y="917"/>
                </a:lnTo>
                <a:lnTo>
                  <a:pt x="760" y="760"/>
                </a:lnTo>
                <a:lnTo>
                  <a:pt x="916" y="784"/>
                </a:lnTo>
                <a:lnTo>
                  <a:pt x="921" y="775"/>
                </a:lnTo>
                <a:lnTo>
                  <a:pt x="946" y="730"/>
                </a:lnTo>
                <a:lnTo>
                  <a:pt x="951" y="721"/>
                </a:lnTo>
                <a:lnTo>
                  <a:pt x="853" y="593"/>
                </a:lnTo>
                <a:lnTo>
                  <a:pt x="999" y="539"/>
                </a:lnTo>
                <a:lnTo>
                  <a:pt x="999" y="525"/>
                </a:lnTo>
                <a:lnTo>
                  <a:pt x="999" y="476"/>
                </a:lnTo>
                <a:lnTo>
                  <a:pt x="999" y="461"/>
                </a:lnTo>
                <a:lnTo>
                  <a:pt x="853" y="407"/>
                </a:lnTo>
                <a:lnTo>
                  <a:pt x="951" y="285"/>
                </a:lnTo>
                <a:lnTo>
                  <a:pt x="946" y="275"/>
                </a:lnTo>
                <a:lnTo>
                  <a:pt x="921" y="226"/>
                </a:lnTo>
                <a:lnTo>
                  <a:pt x="916" y="216"/>
                </a:lnTo>
                <a:lnTo>
                  <a:pt x="760" y="241"/>
                </a:lnTo>
                <a:lnTo>
                  <a:pt x="784" y="84"/>
                </a:lnTo>
                <a:lnTo>
                  <a:pt x="774" y="79"/>
                </a:lnTo>
                <a:lnTo>
                  <a:pt x="725" y="55"/>
                </a:lnTo>
                <a:lnTo>
                  <a:pt x="715" y="50"/>
                </a:lnTo>
                <a:lnTo>
                  <a:pt x="593" y="148"/>
                </a:lnTo>
                <a:lnTo>
                  <a:pt x="5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1;p22">
            <a:extLst>
              <a:ext uri="{FF2B5EF4-FFF2-40B4-BE49-F238E27FC236}">
                <a16:creationId xmlns:a16="http://schemas.microsoft.com/office/drawing/2014/main" id="{7A0ECCF9-0925-B99C-D1B7-0441824ADB90}"/>
              </a:ext>
            </a:extLst>
          </p:cNvPr>
          <p:cNvSpPr/>
          <p:nvPr/>
        </p:nvSpPr>
        <p:spPr>
          <a:xfrm>
            <a:off x="2474070" y="4301284"/>
            <a:ext cx="133183" cy="133183"/>
          </a:xfrm>
          <a:custGeom>
            <a:avLst/>
            <a:gdLst/>
            <a:ahLst/>
            <a:cxnLst/>
            <a:rect l="l" t="t" r="r" b="b"/>
            <a:pathLst>
              <a:path w="613" h="613" extrusionOk="0">
                <a:moveTo>
                  <a:pt x="304" y="184"/>
                </a:moveTo>
                <a:cubicBezTo>
                  <a:pt x="336" y="184"/>
                  <a:pt x="367" y="196"/>
                  <a:pt x="392" y="221"/>
                </a:cubicBezTo>
                <a:cubicBezTo>
                  <a:pt x="441" y="270"/>
                  <a:pt x="441" y="343"/>
                  <a:pt x="392" y="392"/>
                </a:cubicBezTo>
                <a:cubicBezTo>
                  <a:pt x="367" y="417"/>
                  <a:pt x="336" y="429"/>
                  <a:pt x="304" y="429"/>
                </a:cubicBezTo>
                <a:cubicBezTo>
                  <a:pt x="273" y="429"/>
                  <a:pt x="243" y="417"/>
                  <a:pt x="220" y="392"/>
                </a:cubicBezTo>
                <a:cubicBezTo>
                  <a:pt x="172" y="343"/>
                  <a:pt x="172" y="270"/>
                  <a:pt x="220" y="221"/>
                </a:cubicBezTo>
                <a:cubicBezTo>
                  <a:pt x="243" y="196"/>
                  <a:pt x="273" y="184"/>
                  <a:pt x="304" y="184"/>
                </a:cubicBezTo>
                <a:close/>
                <a:moveTo>
                  <a:pt x="284" y="0"/>
                </a:moveTo>
                <a:lnTo>
                  <a:pt x="250" y="93"/>
                </a:lnTo>
                <a:lnTo>
                  <a:pt x="172" y="30"/>
                </a:lnTo>
                <a:lnTo>
                  <a:pt x="167" y="35"/>
                </a:lnTo>
                <a:lnTo>
                  <a:pt x="142" y="49"/>
                </a:lnTo>
                <a:lnTo>
                  <a:pt x="132" y="54"/>
                </a:lnTo>
                <a:lnTo>
                  <a:pt x="147" y="147"/>
                </a:lnTo>
                <a:lnTo>
                  <a:pt x="54" y="133"/>
                </a:lnTo>
                <a:lnTo>
                  <a:pt x="49" y="142"/>
                </a:lnTo>
                <a:lnTo>
                  <a:pt x="34" y="167"/>
                </a:lnTo>
                <a:lnTo>
                  <a:pt x="29" y="172"/>
                </a:lnTo>
                <a:lnTo>
                  <a:pt x="93" y="250"/>
                </a:lnTo>
                <a:lnTo>
                  <a:pt x="0" y="284"/>
                </a:lnTo>
                <a:lnTo>
                  <a:pt x="0" y="289"/>
                </a:lnTo>
                <a:lnTo>
                  <a:pt x="0" y="324"/>
                </a:lnTo>
                <a:lnTo>
                  <a:pt x="0" y="328"/>
                </a:lnTo>
                <a:lnTo>
                  <a:pt x="93" y="363"/>
                </a:lnTo>
                <a:lnTo>
                  <a:pt x="29" y="436"/>
                </a:lnTo>
                <a:lnTo>
                  <a:pt x="34" y="446"/>
                </a:lnTo>
                <a:lnTo>
                  <a:pt x="49" y="470"/>
                </a:lnTo>
                <a:lnTo>
                  <a:pt x="54" y="480"/>
                </a:lnTo>
                <a:lnTo>
                  <a:pt x="147" y="461"/>
                </a:lnTo>
                <a:lnTo>
                  <a:pt x="147" y="461"/>
                </a:lnTo>
                <a:lnTo>
                  <a:pt x="132" y="559"/>
                </a:lnTo>
                <a:lnTo>
                  <a:pt x="142" y="564"/>
                </a:lnTo>
                <a:lnTo>
                  <a:pt x="167" y="578"/>
                </a:lnTo>
                <a:lnTo>
                  <a:pt x="172" y="583"/>
                </a:lnTo>
                <a:lnTo>
                  <a:pt x="250" y="519"/>
                </a:lnTo>
                <a:lnTo>
                  <a:pt x="284" y="613"/>
                </a:lnTo>
                <a:lnTo>
                  <a:pt x="328" y="613"/>
                </a:lnTo>
                <a:lnTo>
                  <a:pt x="363" y="519"/>
                </a:lnTo>
                <a:lnTo>
                  <a:pt x="436" y="583"/>
                </a:lnTo>
                <a:lnTo>
                  <a:pt x="446" y="578"/>
                </a:lnTo>
                <a:lnTo>
                  <a:pt x="470" y="564"/>
                </a:lnTo>
                <a:lnTo>
                  <a:pt x="475" y="559"/>
                </a:lnTo>
                <a:lnTo>
                  <a:pt x="460" y="461"/>
                </a:lnTo>
                <a:lnTo>
                  <a:pt x="558" y="480"/>
                </a:lnTo>
                <a:lnTo>
                  <a:pt x="563" y="470"/>
                </a:lnTo>
                <a:lnTo>
                  <a:pt x="578" y="446"/>
                </a:lnTo>
                <a:lnTo>
                  <a:pt x="583" y="436"/>
                </a:lnTo>
                <a:lnTo>
                  <a:pt x="519" y="363"/>
                </a:lnTo>
                <a:lnTo>
                  <a:pt x="612" y="328"/>
                </a:lnTo>
                <a:lnTo>
                  <a:pt x="612" y="324"/>
                </a:lnTo>
                <a:lnTo>
                  <a:pt x="612" y="289"/>
                </a:lnTo>
                <a:lnTo>
                  <a:pt x="612" y="284"/>
                </a:lnTo>
                <a:lnTo>
                  <a:pt x="519" y="250"/>
                </a:lnTo>
                <a:lnTo>
                  <a:pt x="583" y="172"/>
                </a:lnTo>
                <a:lnTo>
                  <a:pt x="578" y="167"/>
                </a:lnTo>
                <a:lnTo>
                  <a:pt x="563" y="142"/>
                </a:lnTo>
                <a:lnTo>
                  <a:pt x="558" y="133"/>
                </a:lnTo>
                <a:lnTo>
                  <a:pt x="460" y="147"/>
                </a:lnTo>
                <a:lnTo>
                  <a:pt x="460" y="147"/>
                </a:lnTo>
                <a:lnTo>
                  <a:pt x="475" y="54"/>
                </a:lnTo>
                <a:lnTo>
                  <a:pt x="470" y="49"/>
                </a:lnTo>
                <a:lnTo>
                  <a:pt x="446" y="35"/>
                </a:lnTo>
                <a:lnTo>
                  <a:pt x="436" y="30"/>
                </a:lnTo>
                <a:lnTo>
                  <a:pt x="363" y="93"/>
                </a:lnTo>
                <a:lnTo>
                  <a:pt x="3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51;p17">
            <a:extLst>
              <a:ext uri="{FF2B5EF4-FFF2-40B4-BE49-F238E27FC236}">
                <a16:creationId xmlns:a16="http://schemas.microsoft.com/office/drawing/2014/main" id="{96F1AEBB-1F24-A2DA-3244-78787C9B9D90}"/>
              </a:ext>
            </a:extLst>
          </p:cNvPr>
          <p:cNvSpPr/>
          <p:nvPr/>
        </p:nvSpPr>
        <p:spPr>
          <a:xfrm>
            <a:off x="2632247" y="1995114"/>
            <a:ext cx="1050862" cy="648651"/>
          </a:xfrm>
          <a:custGeom>
            <a:avLst/>
            <a:gdLst/>
            <a:ahLst/>
            <a:cxnLst/>
            <a:rect l="l" t="t" r="r" b="b"/>
            <a:pathLst>
              <a:path w="4179" h="2660" extrusionOk="0">
                <a:moveTo>
                  <a:pt x="1" y="0"/>
                </a:moveTo>
                <a:lnTo>
                  <a:pt x="1" y="2659"/>
                </a:lnTo>
                <a:lnTo>
                  <a:pt x="2963" y="2659"/>
                </a:lnTo>
                <a:lnTo>
                  <a:pt x="4178" y="1332"/>
                </a:lnTo>
                <a:lnTo>
                  <a:pt x="29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DA8AEAB2-EBD7-ED8A-6E29-FD77636382BE}"/>
              </a:ext>
            </a:extLst>
          </p:cNvPr>
          <p:cNvSpPr txBox="1"/>
          <p:nvPr/>
        </p:nvSpPr>
        <p:spPr>
          <a:xfrm>
            <a:off x="3683109" y="1438290"/>
            <a:ext cx="4936350" cy="338554"/>
          </a:xfrm>
          <a:prstGeom prst="rect">
            <a:avLst/>
          </a:prstGeom>
          <a:noFill/>
        </p:spPr>
        <p:txBody>
          <a:bodyPr wrap="square" rtlCol="0">
            <a:spAutoFit/>
          </a:bodyPr>
          <a:lstStyle/>
          <a:p>
            <a:r>
              <a:rPr lang="en-US" sz="1600" dirty="0"/>
              <a:t>Trang web </a:t>
            </a:r>
            <a:r>
              <a:rPr lang="en-US" sz="1600" dirty="0" err="1"/>
              <a:t>chứa</a:t>
            </a:r>
            <a:r>
              <a:rPr lang="en-US" sz="1600" dirty="0"/>
              <a:t> </a:t>
            </a:r>
            <a:r>
              <a:rPr lang="en-US" sz="1600" dirty="0" err="1"/>
              <a:t>danh</a:t>
            </a:r>
            <a:r>
              <a:rPr lang="en-US" sz="1600" dirty="0"/>
              <a:t> </a:t>
            </a:r>
            <a:r>
              <a:rPr lang="en-US" sz="1600" dirty="0" err="1"/>
              <a:t>sách</a:t>
            </a:r>
            <a:r>
              <a:rPr lang="en-US" sz="1600" dirty="0"/>
              <a:t> </a:t>
            </a:r>
            <a:r>
              <a:rPr lang="en-US" sz="1600" dirty="0" err="1"/>
              <a:t>về</a:t>
            </a:r>
            <a:r>
              <a:rPr lang="en-US" sz="1600" dirty="0"/>
              <a:t> </a:t>
            </a:r>
            <a:r>
              <a:rPr lang="en-US" sz="1600" dirty="0" err="1"/>
              <a:t>các</a:t>
            </a:r>
            <a:r>
              <a:rPr lang="en-US" sz="1600" dirty="0"/>
              <a:t> </a:t>
            </a:r>
            <a:r>
              <a:rPr lang="en-US" sz="1600" dirty="0" err="1"/>
              <a:t>hãng</a:t>
            </a:r>
            <a:r>
              <a:rPr lang="en-US" sz="1600" dirty="0"/>
              <a:t> </a:t>
            </a:r>
            <a:r>
              <a:rPr lang="en-US" sz="1600" dirty="0" err="1"/>
              <a:t>điện</a:t>
            </a:r>
            <a:r>
              <a:rPr lang="en-US" sz="1600" dirty="0"/>
              <a:t> </a:t>
            </a:r>
            <a:r>
              <a:rPr lang="en-US" sz="1600" dirty="0" err="1"/>
              <a:t>thoại</a:t>
            </a:r>
            <a:r>
              <a:rPr lang="en-US" sz="1600" dirty="0"/>
              <a:t>. </a:t>
            </a:r>
          </a:p>
        </p:txBody>
      </p:sp>
      <p:pic>
        <p:nvPicPr>
          <p:cNvPr id="6" name="Picture 5">
            <a:extLst>
              <a:ext uri="{FF2B5EF4-FFF2-40B4-BE49-F238E27FC236}">
                <a16:creationId xmlns:a16="http://schemas.microsoft.com/office/drawing/2014/main" id="{35E9AF23-9EC2-C84E-8EE5-8F9F58BE2205}"/>
              </a:ext>
            </a:extLst>
          </p:cNvPr>
          <p:cNvPicPr>
            <a:picLocks noChangeAspect="1"/>
          </p:cNvPicPr>
          <p:nvPr/>
        </p:nvPicPr>
        <p:blipFill>
          <a:blip r:embed="rId3"/>
          <a:stretch>
            <a:fillRect/>
          </a:stretch>
        </p:blipFill>
        <p:spPr>
          <a:xfrm>
            <a:off x="3911975" y="1947759"/>
            <a:ext cx="4403024" cy="3036989"/>
          </a:xfrm>
          <a:prstGeom prst="rect">
            <a:avLst/>
          </a:prstGeom>
        </p:spPr>
      </p:pic>
    </p:spTree>
    <p:extLst>
      <p:ext uri="{BB962C8B-B14F-4D97-AF65-F5344CB8AC3E}">
        <p14:creationId xmlns:p14="http://schemas.microsoft.com/office/powerpoint/2010/main" val="1183250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grpSp>
        <p:nvGrpSpPr>
          <p:cNvPr id="145" name="Google Shape;145;p17"/>
          <p:cNvGrpSpPr/>
          <p:nvPr/>
        </p:nvGrpSpPr>
        <p:grpSpPr>
          <a:xfrm>
            <a:off x="223122" y="1489162"/>
            <a:ext cx="2788470" cy="3678932"/>
            <a:chOff x="1206795" y="1053101"/>
            <a:chExt cx="2788470" cy="3678933"/>
          </a:xfrm>
        </p:grpSpPr>
        <p:grpSp>
          <p:nvGrpSpPr>
            <p:cNvPr id="146" name="Google Shape;146;p17"/>
            <p:cNvGrpSpPr/>
            <p:nvPr/>
          </p:nvGrpSpPr>
          <p:grpSpPr>
            <a:xfrm>
              <a:off x="1206795" y="1053101"/>
              <a:ext cx="1737857" cy="3678933"/>
              <a:chOff x="1206795" y="1053101"/>
              <a:chExt cx="1737857" cy="3678933"/>
            </a:xfrm>
          </p:grpSpPr>
          <p:sp>
            <p:nvSpPr>
              <p:cNvPr id="147" name="Google Shape;147;p17"/>
              <p:cNvSpPr/>
              <p:nvPr/>
            </p:nvSpPr>
            <p:spPr>
              <a:xfrm>
                <a:off x="1206795" y="1053101"/>
                <a:ext cx="1737857" cy="3678933"/>
              </a:xfrm>
              <a:custGeom>
                <a:avLst/>
                <a:gdLst/>
                <a:ahLst/>
                <a:cxnLst/>
                <a:rect l="l" t="t" r="r" b="b"/>
                <a:pathLst>
                  <a:path w="6911" h="14630" extrusionOk="0">
                    <a:moveTo>
                      <a:pt x="1048" y="1"/>
                    </a:moveTo>
                    <a:cubicBezTo>
                      <a:pt x="470" y="1"/>
                      <a:pt x="0" y="471"/>
                      <a:pt x="0" y="1054"/>
                    </a:cubicBezTo>
                    <a:lnTo>
                      <a:pt x="0" y="13581"/>
                    </a:lnTo>
                    <a:cubicBezTo>
                      <a:pt x="0" y="14159"/>
                      <a:pt x="470" y="14629"/>
                      <a:pt x="1048" y="14629"/>
                    </a:cubicBezTo>
                    <a:lnTo>
                      <a:pt x="5862" y="14629"/>
                    </a:lnTo>
                    <a:cubicBezTo>
                      <a:pt x="6440" y="14629"/>
                      <a:pt x="6911" y="14159"/>
                      <a:pt x="6911" y="13581"/>
                    </a:cubicBezTo>
                    <a:lnTo>
                      <a:pt x="6911" y="1054"/>
                    </a:lnTo>
                    <a:cubicBezTo>
                      <a:pt x="6911" y="471"/>
                      <a:pt x="6440" y="1"/>
                      <a:pt x="5862" y="1"/>
                    </a:cubicBezTo>
                    <a:close/>
                  </a:path>
                </a:pathLst>
              </a:custGeom>
              <a:solidFill>
                <a:srgbClr val="3D47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7"/>
              <p:cNvSpPr/>
              <p:nvPr/>
            </p:nvSpPr>
            <p:spPr>
              <a:xfrm>
                <a:off x="1920947" y="1306828"/>
                <a:ext cx="304521" cy="74182"/>
              </a:xfrm>
              <a:custGeom>
                <a:avLst/>
                <a:gdLst/>
                <a:ahLst/>
                <a:cxnLst/>
                <a:rect l="l" t="t" r="r" b="b"/>
                <a:pathLst>
                  <a:path w="1211" h="295" extrusionOk="0">
                    <a:moveTo>
                      <a:pt x="148" y="1"/>
                    </a:moveTo>
                    <a:cubicBezTo>
                      <a:pt x="64" y="1"/>
                      <a:pt x="1" y="69"/>
                      <a:pt x="1" y="148"/>
                    </a:cubicBezTo>
                    <a:cubicBezTo>
                      <a:pt x="1" y="231"/>
                      <a:pt x="64" y="295"/>
                      <a:pt x="148" y="295"/>
                    </a:cubicBezTo>
                    <a:lnTo>
                      <a:pt x="1063" y="295"/>
                    </a:lnTo>
                    <a:cubicBezTo>
                      <a:pt x="1142" y="295"/>
                      <a:pt x="1210" y="231"/>
                      <a:pt x="1210" y="148"/>
                    </a:cubicBezTo>
                    <a:cubicBezTo>
                      <a:pt x="1210" y="69"/>
                      <a:pt x="1142" y="1"/>
                      <a:pt x="1063" y="1"/>
                    </a:cubicBezTo>
                    <a:close/>
                  </a:path>
                </a:pathLst>
              </a:custGeom>
              <a:solidFill>
                <a:srgbClr val="5F6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7"/>
              <p:cNvSpPr/>
              <p:nvPr/>
            </p:nvSpPr>
            <p:spPr>
              <a:xfrm>
                <a:off x="1879207" y="4438554"/>
                <a:ext cx="388007" cy="109890"/>
              </a:xfrm>
              <a:custGeom>
                <a:avLst/>
                <a:gdLst/>
                <a:ahLst/>
                <a:cxnLst/>
                <a:rect l="l" t="t" r="r" b="b"/>
                <a:pathLst>
                  <a:path w="1543" h="437" extrusionOk="0">
                    <a:moveTo>
                      <a:pt x="186" y="1"/>
                    </a:moveTo>
                    <a:cubicBezTo>
                      <a:pt x="83" y="1"/>
                      <a:pt x="0" y="99"/>
                      <a:pt x="0" y="221"/>
                    </a:cubicBezTo>
                    <a:cubicBezTo>
                      <a:pt x="0" y="339"/>
                      <a:pt x="83" y="437"/>
                      <a:pt x="186" y="437"/>
                    </a:cubicBezTo>
                    <a:lnTo>
                      <a:pt x="1352" y="437"/>
                    </a:lnTo>
                    <a:cubicBezTo>
                      <a:pt x="1455" y="437"/>
                      <a:pt x="1543" y="339"/>
                      <a:pt x="1543" y="221"/>
                    </a:cubicBezTo>
                    <a:cubicBezTo>
                      <a:pt x="1543" y="99"/>
                      <a:pt x="1455" y="1"/>
                      <a:pt x="1352" y="1"/>
                    </a:cubicBezTo>
                    <a:close/>
                  </a:path>
                </a:pathLst>
              </a:custGeom>
              <a:solidFill>
                <a:srgbClr val="5F69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 name="Google Shape;150;p17"/>
            <p:cNvGrpSpPr/>
            <p:nvPr/>
          </p:nvGrpSpPr>
          <p:grpSpPr>
            <a:xfrm>
              <a:off x="1315175" y="1555776"/>
              <a:ext cx="2680090" cy="668897"/>
              <a:chOff x="1315175" y="1555776"/>
              <a:chExt cx="2680090" cy="668897"/>
            </a:xfrm>
          </p:grpSpPr>
          <p:sp>
            <p:nvSpPr>
              <p:cNvPr id="151" name="Google Shape;151;p17"/>
              <p:cNvSpPr/>
              <p:nvPr/>
            </p:nvSpPr>
            <p:spPr>
              <a:xfrm>
                <a:off x="2944403" y="1555776"/>
                <a:ext cx="1050862" cy="668897"/>
              </a:xfrm>
              <a:custGeom>
                <a:avLst/>
                <a:gdLst/>
                <a:ahLst/>
                <a:cxnLst/>
                <a:rect l="l" t="t" r="r" b="b"/>
                <a:pathLst>
                  <a:path w="4179" h="2660" extrusionOk="0">
                    <a:moveTo>
                      <a:pt x="1" y="0"/>
                    </a:moveTo>
                    <a:lnTo>
                      <a:pt x="1" y="2659"/>
                    </a:lnTo>
                    <a:lnTo>
                      <a:pt x="2963" y="2659"/>
                    </a:lnTo>
                    <a:lnTo>
                      <a:pt x="4178" y="1332"/>
                    </a:lnTo>
                    <a:lnTo>
                      <a:pt x="29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7"/>
              <p:cNvSpPr/>
              <p:nvPr/>
            </p:nvSpPr>
            <p:spPr>
              <a:xfrm>
                <a:off x="1315175" y="1555776"/>
                <a:ext cx="1515062" cy="668897"/>
              </a:xfrm>
              <a:custGeom>
                <a:avLst/>
                <a:gdLst/>
                <a:ahLst/>
                <a:cxnLst/>
                <a:rect l="l" t="t" r="r" b="b"/>
                <a:pathLst>
                  <a:path w="6025" h="2660" extrusionOk="0">
                    <a:moveTo>
                      <a:pt x="0" y="0"/>
                    </a:moveTo>
                    <a:lnTo>
                      <a:pt x="0" y="2659"/>
                    </a:lnTo>
                    <a:lnTo>
                      <a:pt x="6024" y="2659"/>
                    </a:lnTo>
                    <a:lnTo>
                      <a:pt x="6024"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lt1"/>
                    </a:solidFill>
                    <a:latin typeface="Fira Sans Extra Condensed Medium"/>
                    <a:ea typeface="Fira Sans Extra Condensed Medium"/>
                    <a:cs typeface="Fira Sans Extra Condensed Medium"/>
                    <a:sym typeface="Fira Sans Extra Condensed Medium"/>
                  </a:rPr>
                  <a:t>Thương hiệu</a:t>
                </a:r>
                <a:endParaRPr sz="2000" dirty="0">
                  <a:solidFill>
                    <a:schemeClr val="lt1"/>
                  </a:solidFill>
                  <a:latin typeface="Fira Sans Extra Condensed Medium"/>
                  <a:ea typeface="Fira Sans Extra Condensed Medium"/>
                  <a:cs typeface="Fira Sans Extra Condensed Medium"/>
                  <a:sym typeface="Fira Sans Extra Condensed Medium"/>
                </a:endParaRPr>
              </a:p>
            </p:txBody>
          </p:sp>
        </p:grpSp>
        <p:grpSp>
          <p:nvGrpSpPr>
            <p:cNvPr id="155" name="Google Shape;155;p17"/>
            <p:cNvGrpSpPr/>
            <p:nvPr/>
          </p:nvGrpSpPr>
          <p:grpSpPr>
            <a:xfrm>
              <a:off x="1315175" y="3560945"/>
              <a:ext cx="2680090" cy="668897"/>
              <a:chOff x="1315175" y="3560945"/>
              <a:chExt cx="2680090" cy="668897"/>
            </a:xfrm>
          </p:grpSpPr>
          <p:sp>
            <p:nvSpPr>
              <p:cNvPr id="156" name="Google Shape;156;p17"/>
              <p:cNvSpPr/>
              <p:nvPr/>
            </p:nvSpPr>
            <p:spPr>
              <a:xfrm>
                <a:off x="2944403" y="3560945"/>
                <a:ext cx="1050862" cy="668897"/>
              </a:xfrm>
              <a:custGeom>
                <a:avLst/>
                <a:gdLst/>
                <a:ahLst/>
                <a:cxnLst/>
                <a:rect l="l" t="t" r="r" b="b"/>
                <a:pathLst>
                  <a:path w="4179" h="2660" extrusionOk="0">
                    <a:moveTo>
                      <a:pt x="1" y="0"/>
                    </a:moveTo>
                    <a:lnTo>
                      <a:pt x="1" y="2659"/>
                    </a:lnTo>
                    <a:lnTo>
                      <a:pt x="2963" y="2659"/>
                    </a:lnTo>
                    <a:lnTo>
                      <a:pt x="4178" y="1332"/>
                    </a:lnTo>
                    <a:lnTo>
                      <a:pt x="29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7"/>
              <p:cNvSpPr/>
              <p:nvPr/>
            </p:nvSpPr>
            <p:spPr>
              <a:xfrm>
                <a:off x="1315175" y="3560945"/>
                <a:ext cx="1515062" cy="668897"/>
              </a:xfrm>
              <a:custGeom>
                <a:avLst/>
                <a:gdLst/>
                <a:ahLst/>
                <a:cxnLst/>
                <a:rect l="l" t="t" r="r" b="b"/>
                <a:pathLst>
                  <a:path w="6025" h="2660" extrusionOk="0">
                    <a:moveTo>
                      <a:pt x="0" y="0"/>
                    </a:moveTo>
                    <a:lnTo>
                      <a:pt x="0" y="2659"/>
                    </a:lnTo>
                    <a:lnTo>
                      <a:pt x="6024" y="2659"/>
                    </a:lnTo>
                    <a:lnTo>
                      <a:pt x="6024" y="0"/>
                    </a:lnTo>
                    <a:close/>
                  </a:path>
                </a:pathLst>
              </a:cu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dirty="0">
                    <a:solidFill>
                      <a:schemeClr val="lt1"/>
                    </a:solidFill>
                    <a:latin typeface="Fira Sans Extra Condensed Medium"/>
                    <a:ea typeface="Fira Sans Extra Condensed Medium"/>
                    <a:cs typeface="Fira Sans Extra Condensed Medium"/>
                    <a:sym typeface="Fira Sans Extra Condensed Medium"/>
                  </a:rPr>
                  <a:t>Thu thập</a:t>
                </a:r>
                <a:endParaRPr dirty="0"/>
              </a:p>
            </p:txBody>
          </p:sp>
        </p:grpSp>
        <p:grpSp>
          <p:nvGrpSpPr>
            <p:cNvPr id="160" name="Google Shape;160;p17"/>
            <p:cNvGrpSpPr/>
            <p:nvPr/>
          </p:nvGrpSpPr>
          <p:grpSpPr>
            <a:xfrm>
              <a:off x="1315175" y="2224668"/>
              <a:ext cx="2680090" cy="668897"/>
              <a:chOff x="1315175" y="2224668"/>
              <a:chExt cx="2680090" cy="668897"/>
            </a:xfrm>
          </p:grpSpPr>
          <p:sp>
            <p:nvSpPr>
              <p:cNvPr id="161" name="Google Shape;161;p17"/>
              <p:cNvSpPr/>
              <p:nvPr/>
            </p:nvSpPr>
            <p:spPr>
              <a:xfrm>
                <a:off x="2944403" y="2224668"/>
                <a:ext cx="1050862" cy="668897"/>
              </a:xfrm>
              <a:custGeom>
                <a:avLst/>
                <a:gdLst/>
                <a:ahLst/>
                <a:cxnLst/>
                <a:rect l="l" t="t" r="r" b="b"/>
                <a:pathLst>
                  <a:path w="4179" h="2660" extrusionOk="0">
                    <a:moveTo>
                      <a:pt x="1" y="0"/>
                    </a:moveTo>
                    <a:lnTo>
                      <a:pt x="1" y="2660"/>
                    </a:lnTo>
                    <a:lnTo>
                      <a:pt x="2963" y="2660"/>
                    </a:lnTo>
                    <a:lnTo>
                      <a:pt x="4178" y="1328"/>
                    </a:lnTo>
                    <a:lnTo>
                      <a:pt x="29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7"/>
              <p:cNvSpPr/>
              <p:nvPr/>
            </p:nvSpPr>
            <p:spPr>
              <a:xfrm>
                <a:off x="1315175" y="2224668"/>
                <a:ext cx="1515062" cy="668897"/>
              </a:xfrm>
              <a:custGeom>
                <a:avLst/>
                <a:gdLst/>
                <a:ahLst/>
                <a:cxnLst/>
                <a:rect l="l" t="t" r="r" b="b"/>
                <a:pathLst>
                  <a:path w="6025" h="2660" extrusionOk="0">
                    <a:moveTo>
                      <a:pt x="0" y="0"/>
                    </a:moveTo>
                    <a:lnTo>
                      <a:pt x="0" y="2660"/>
                    </a:lnTo>
                    <a:lnTo>
                      <a:pt x="6024" y="2660"/>
                    </a:lnTo>
                    <a:lnTo>
                      <a:pt x="6024" y="0"/>
                    </a:lnTo>
                    <a:close/>
                  </a:path>
                </a:pathLst>
              </a:cu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dirty="0">
                    <a:solidFill>
                      <a:schemeClr val="lt1"/>
                    </a:solidFill>
                    <a:latin typeface="Fira Sans Extra Condensed Medium"/>
                    <a:ea typeface="Fira Sans Extra Condensed Medium"/>
                    <a:cs typeface="Fira Sans Extra Condensed Medium"/>
                    <a:sym typeface="Fira Sans Extra Condensed Medium"/>
                  </a:rPr>
                  <a:t>Sản phẩm</a:t>
                </a:r>
                <a:endParaRPr dirty="0"/>
              </a:p>
            </p:txBody>
          </p:sp>
        </p:grpSp>
        <p:grpSp>
          <p:nvGrpSpPr>
            <p:cNvPr id="165" name="Google Shape;165;p17"/>
            <p:cNvGrpSpPr/>
            <p:nvPr/>
          </p:nvGrpSpPr>
          <p:grpSpPr>
            <a:xfrm>
              <a:off x="1315175" y="2893309"/>
              <a:ext cx="2680090" cy="667891"/>
              <a:chOff x="1315175" y="2893309"/>
              <a:chExt cx="2680090" cy="667891"/>
            </a:xfrm>
          </p:grpSpPr>
          <p:sp>
            <p:nvSpPr>
              <p:cNvPr id="166" name="Google Shape;166;p17"/>
              <p:cNvSpPr/>
              <p:nvPr/>
            </p:nvSpPr>
            <p:spPr>
              <a:xfrm>
                <a:off x="2944403" y="2893309"/>
                <a:ext cx="1050862" cy="667891"/>
              </a:xfrm>
              <a:custGeom>
                <a:avLst/>
                <a:gdLst/>
                <a:ahLst/>
                <a:cxnLst/>
                <a:rect l="l" t="t" r="r" b="b"/>
                <a:pathLst>
                  <a:path w="4179" h="2656" extrusionOk="0">
                    <a:moveTo>
                      <a:pt x="1" y="1"/>
                    </a:moveTo>
                    <a:lnTo>
                      <a:pt x="1" y="2655"/>
                    </a:lnTo>
                    <a:lnTo>
                      <a:pt x="2963" y="2655"/>
                    </a:lnTo>
                    <a:lnTo>
                      <a:pt x="4178" y="1328"/>
                    </a:lnTo>
                    <a:lnTo>
                      <a:pt x="296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7"/>
              <p:cNvSpPr/>
              <p:nvPr/>
            </p:nvSpPr>
            <p:spPr>
              <a:xfrm>
                <a:off x="1315175" y="2893309"/>
                <a:ext cx="1515062" cy="667891"/>
              </a:xfrm>
              <a:custGeom>
                <a:avLst/>
                <a:gdLst/>
                <a:ahLst/>
                <a:cxnLst/>
                <a:rect l="l" t="t" r="r" b="b"/>
                <a:pathLst>
                  <a:path w="6025" h="2656" extrusionOk="0">
                    <a:moveTo>
                      <a:pt x="0" y="1"/>
                    </a:moveTo>
                    <a:lnTo>
                      <a:pt x="0" y="2655"/>
                    </a:lnTo>
                    <a:lnTo>
                      <a:pt x="6024" y="2655"/>
                    </a:lnTo>
                    <a:lnTo>
                      <a:pt x="6024" y="1"/>
                    </a:ln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000" dirty="0">
                    <a:solidFill>
                      <a:schemeClr val="lt1"/>
                    </a:solidFill>
                    <a:latin typeface="Fira Sans Extra Condensed Medium"/>
                    <a:sym typeface="Fira Sans Extra Condensed Medium"/>
                  </a:rPr>
                  <a:t>Thông tin</a:t>
                </a:r>
                <a:endParaRPr dirty="0"/>
              </a:p>
            </p:txBody>
          </p:sp>
        </p:grpSp>
        <p:grpSp>
          <p:nvGrpSpPr>
            <p:cNvPr id="170" name="Google Shape;170;p17"/>
            <p:cNvGrpSpPr/>
            <p:nvPr/>
          </p:nvGrpSpPr>
          <p:grpSpPr>
            <a:xfrm>
              <a:off x="3292493" y="1739800"/>
              <a:ext cx="347139" cy="309148"/>
              <a:chOff x="4355125" y="3268113"/>
              <a:chExt cx="434250" cy="386725"/>
            </a:xfrm>
          </p:grpSpPr>
          <p:sp>
            <p:nvSpPr>
              <p:cNvPr id="171" name="Google Shape;171;p17"/>
              <p:cNvSpPr/>
              <p:nvPr/>
            </p:nvSpPr>
            <p:spPr>
              <a:xfrm>
                <a:off x="4355125" y="3268113"/>
                <a:ext cx="434250" cy="101500"/>
              </a:xfrm>
              <a:custGeom>
                <a:avLst/>
                <a:gdLst/>
                <a:ahLst/>
                <a:cxnLst/>
                <a:rect l="l" t="t" r="r" b="b"/>
                <a:pathLst>
                  <a:path w="17370" h="4060" extrusionOk="0">
                    <a:moveTo>
                      <a:pt x="8688" y="0"/>
                    </a:moveTo>
                    <a:cubicBezTo>
                      <a:pt x="5694" y="0"/>
                      <a:pt x="2760" y="1065"/>
                      <a:pt x="449" y="2994"/>
                    </a:cubicBezTo>
                    <a:cubicBezTo>
                      <a:pt x="1" y="3411"/>
                      <a:pt x="383" y="4058"/>
                      <a:pt x="862" y="4058"/>
                    </a:cubicBezTo>
                    <a:cubicBezTo>
                      <a:pt x="983" y="4058"/>
                      <a:pt x="1111" y="4016"/>
                      <a:pt x="1233" y="3919"/>
                    </a:cubicBezTo>
                    <a:cubicBezTo>
                      <a:pt x="3393" y="2120"/>
                      <a:pt x="6041" y="1221"/>
                      <a:pt x="8688" y="1221"/>
                    </a:cubicBezTo>
                    <a:cubicBezTo>
                      <a:pt x="11336" y="1221"/>
                      <a:pt x="13983" y="2120"/>
                      <a:pt x="16144" y="3919"/>
                    </a:cubicBezTo>
                    <a:cubicBezTo>
                      <a:pt x="16264" y="4019"/>
                      <a:pt x="16405" y="4059"/>
                      <a:pt x="16545" y="4059"/>
                    </a:cubicBezTo>
                    <a:cubicBezTo>
                      <a:pt x="17108" y="4059"/>
                      <a:pt x="17369" y="3356"/>
                      <a:pt x="16927" y="2994"/>
                    </a:cubicBezTo>
                    <a:cubicBezTo>
                      <a:pt x="14616" y="1065"/>
                      <a:pt x="11703" y="0"/>
                      <a:pt x="86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a:off x="4400000" y="3351488"/>
                <a:ext cx="349700" cy="93600"/>
              </a:xfrm>
              <a:custGeom>
                <a:avLst/>
                <a:gdLst/>
                <a:ahLst/>
                <a:cxnLst/>
                <a:rect l="l" t="t" r="r" b="b"/>
                <a:pathLst>
                  <a:path w="13988" h="3744" extrusionOk="0">
                    <a:moveTo>
                      <a:pt x="6970" y="1"/>
                    </a:moveTo>
                    <a:cubicBezTo>
                      <a:pt x="6944" y="1"/>
                      <a:pt x="6919" y="1"/>
                      <a:pt x="6893" y="1"/>
                    </a:cubicBezTo>
                    <a:cubicBezTo>
                      <a:pt x="6869" y="1"/>
                      <a:pt x="6844" y="1"/>
                      <a:pt x="6819" y="1"/>
                    </a:cubicBezTo>
                    <a:cubicBezTo>
                      <a:pt x="4374" y="1"/>
                      <a:pt x="2012" y="983"/>
                      <a:pt x="242" y="2714"/>
                    </a:cubicBezTo>
                    <a:cubicBezTo>
                      <a:pt x="1" y="2935"/>
                      <a:pt x="1" y="3337"/>
                      <a:pt x="242" y="3578"/>
                    </a:cubicBezTo>
                    <a:cubicBezTo>
                      <a:pt x="362" y="3688"/>
                      <a:pt x="518" y="3744"/>
                      <a:pt x="674" y="3744"/>
                    </a:cubicBezTo>
                    <a:cubicBezTo>
                      <a:pt x="830" y="3744"/>
                      <a:pt x="985" y="3688"/>
                      <a:pt x="1106" y="3578"/>
                    </a:cubicBezTo>
                    <a:cubicBezTo>
                      <a:pt x="2714" y="1990"/>
                      <a:pt x="4808" y="1197"/>
                      <a:pt x="6903" y="1197"/>
                    </a:cubicBezTo>
                    <a:cubicBezTo>
                      <a:pt x="8998" y="1197"/>
                      <a:pt x="11093" y="1990"/>
                      <a:pt x="12701" y="3578"/>
                    </a:cubicBezTo>
                    <a:cubicBezTo>
                      <a:pt x="12829" y="3693"/>
                      <a:pt x="12969" y="3742"/>
                      <a:pt x="13104" y="3742"/>
                    </a:cubicBezTo>
                    <a:cubicBezTo>
                      <a:pt x="13580" y="3742"/>
                      <a:pt x="13988" y="3132"/>
                      <a:pt x="13565" y="2694"/>
                    </a:cubicBezTo>
                    <a:cubicBezTo>
                      <a:pt x="11795" y="963"/>
                      <a:pt x="9434" y="1"/>
                      <a:pt x="69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7"/>
              <p:cNvSpPr/>
              <p:nvPr/>
            </p:nvSpPr>
            <p:spPr>
              <a:xfrm>
                <a:off x="4438950" y="3434388"/>
                <a:ext cx="267525" cy="88950"/>
              </a:xfrm>
              <a:custGeom>
                <a:avLst/>
                <a:gdLst/>
                <a:ahLst/>
                <a:cxnLst/>
                <a:rect l="l" t="t" r="r" b="b"/>
                <a:pathLst>
                  <a:path w="10701" h="3558" extrusionOk="0">
                    <a:moveTo>
                      <a:pt x="5335" y="1"/>
                    </a:moveTo>
                    <a:cubicBezTo>
                      <a:pt x="3346" y="1"/>
                      <a:pt x="1457" y="965"/>
                      <a:pt x="291" y="2593"/>
                    </a:cubicBezTo>
                    <a:cubicBezTo>
                      <a:pt x="0" y="3059"/>
                      <a:pt x="395" y="3524"/>
                      <a:pt x="817" y="3524"/>
                    </a:cubicBezTo>
                    <a:cubicBezTo>
                      <a:pt x="978" y="3524"/>
                      <a:pt x="1143" y="3457"/>
                      <a:pt x="1276" y="3296"/>
                    </a:cubicBezTo>
                    <a:cubicBezTo>
                      <a:pt x="2271" y="1910"/>
                      <a:pt x="3803" y="1216"/>
                      <a:pt x="5335" y="1216"/>
                    </a:cubicBezTo>
                    <a:cubicBezTo>
                      <a:pt x="6868" y="1216"/>
                      <a:pt x="8400" y="1910"/>
                      <a:pt x="9394" y="3296"/>
                    </a:cubicBezTo>
                    <a:cubicBezTo>
                      <a:pt x="9515" y="3457"/>
                      <a:pt x="9696" y="3557"/>
                      <a:pt x="9897" y="3557"/>
                    </a:cubicBezTo>
                    <a:cubicBezTo>
                      <a:pt x="10399" y="3557"/>
                      <a:pt x="10701" y="2995"/>
                      <a:pt x="10399" y="2593"/>
                    </a:cubicBezTo>
                    <a:cubicBezTo>
                      <a:pt x="9234" y="965"/>
                      <a:pt x="7345" y="1"/>
                      <a:pt x="5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7"/>
              <p:cNvSpPr/>
              <p:nvPr/>
            </p:nvSpPr>
            <p:spPr>
              <a:xfrm>
                <a:off x="4485900" y="3524813"/>
                <a:ext cx="151250" cy="130025"/>
              </a:xfrm>
              <a:custGeom>
                <a:avLst/>
                <a:gdLst/>
                <a:ahLst/>
                <a:cxnLst/>
                <a:rect l="l" t="t" r="r" b="b"/>
                <a:pathLst>
                  <a:path w="6050" h="5201" extrusionOk="0">
                    <a:moveTo>
                      <a:pt x="3457" y="1"/>
                    </a:moveTo>
                    <a:cubicBezTo>
                      <a:pt x="1146" y="1"/>
                      <a:pt x="1" y="2794"/>
                      <a:pt x="1629" y="4442"/>
                    </a:cubicBezTo>
                    <a:cubicBezTo>
                      <a:pt x="2153" y="4966"/>
                      <a:pt x="2798" y="5200"/>
                      <a:pt x="3431" y="5200"/>
                    </a:cubicBezTo>
                    <a:cubicBezTo>
                      <a:pt x="4765" y="5200"/>
                      <a:pt x="6050" y="4160"/>
                      <a:pt x="6050" y="2593"/>
                    </a:cubicBezTo>
                    <a:cubicBezTo>
                      <a:pt x="6050" y="1166"/>
                      <a:pt x="4884" y="21"/>
                      <a:pt x="34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 name="Google Shape;175;p17"/>
            <p:cNvGrpSpPr/>
            <p:nvPr/>
          </p:nvGrpSpPr>
          <p:grpSpPr>
            <a:xfrm>
              <a:off x="3310068" y="3756944"/>
              <a:ext cx="311989" cy="276647"/>
              <a:chOff x="4646563" y="2954300"/>
              <a:chExt cx="377300" cy="334600"/>
            </a:xfrm>
          </p:grpSpPr>
          <p:sp>
            <p:nvSpPr>
              <p:cNvPr id="176" name="Google Shape;176;p17"/>
              <p:cNvSpPr/>
              <p:nvPr/>
            </p:nvSpPr>
            <p:spPr>
              <a:xfrm>
                <a:off x="4646563" y="3245675"/>
                <a:ext cx="80400" cy="43225"/>
              </a:xfrm>
              <a:custGeom>
                <a:avLst/>
                <a:gdLst/>
                <a:ahLst/>
                <a:cxnLst/>
                <a:rect l="l" t="t" r="r" b="b"/>
                <a:pathLst>
                  <a:path w="3216" h="1729" extrusionOk="0">
                    <a:moveTo>
                      <a:pt x="0" y="0"/>
                    </a:moveTo>
                    <a:lnTo>
                      <a:pt x="0"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7"/>
              <p:cNvSpPr/>
              <p:nvPr/>
            </p:nvSpPr>
            <p:spPr>
              <a:xfrm>
                <a:off x="4745538" y="3245675"/>
                <a:ext cx="80400" cy="43225"/>
              </a:xfrm>
              <a:custGeom>
                <a:avLst/>
                <a:gdLst/>
                <a:ahLst/>
                <a:cxnLst/>
                <a:rect l="l" t="t" r="r" b="b"/>
                <a:pathLst>
                  <a:path w="3216" h="1729" extrusionOk="0">
                    <a:moveTo>
                      <a:pt x="0" y="0"/>
                    </a:moveTo>
                    <a:lnTo>
                      <a:pt x="0" y="1728"/>
                    </a:lnTo>
                    <a:lnTo>
                      <a:pt x="3215" y="1728"/>
                    </a:lnTo>
                    <a:lnTo>
                      <a:pt x="32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7"/>
              <p:cNvSpPr/>
              <p:nvPr/>
            </p:nvSpPr>
            <p:spPr>
              <a:xfrm>
                <a:off x="4844488" y="3245675"/>
                <a:ext cx="80425" cy="43225"/>
              </a:xfrm>
              <a:custGeom>
                <a:avLst/>
                <a:gdLst/>
                <a:ahLst/>
                <a:cxnLst/>
                <a:rect l="l" t="t" r="r" b="b"/>
                <a:pathLst>
                  <a:path w="3217" h="1729" extrusionOk="0">
                    <a:moveTo>
                      <a:pt x="1" y="0"/>
                    </a:moveTo>
                    <a:lnTo>
                      <a:pt x="1"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7"/>
              <p:cNvSpPr/>
              <p:nvPr/>
            </p:nvSpPr>
            <p:spPr>
              <a:xfrm>
                <a:off x="4943463" y="3245675"/>
                <a:ext cx="80400" cy="43225"/>
              </a:xfrm>
              <a:custGeom>
                <a:avLst/>
                <a:gdLst/>
                <a:ahLst/>
                <a:cxnLst/>
                <a:rect l="l" t="t" r="r" b="b"/>
                <a:pathLst>
                  <a:path w="3216" h="1729" extrusionOk="0">
                    <a:moveTo>
                      <a:pt x="1" y="0"/>
                    </a:moveTo>
                    <a:lnTo>
                      <a:pt x="1"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7"/>
              <p:cNvSpPr/>
              <p:nvPr/>
            </p:nvSpPr>
            <p:spPr>
              <a:xfrm>
                <a:off x="4646563" y="3187400"/>
                <a:ext cx="80400" cy="43225"/>
              </a:xfrm>
              <a:custGeom>
                <a:avLst/>
                <a:gdLst/>
                <a:ahLst/>
                <a:cxnLst/>
                <a:rect l="l" t="t" r="r" b="b"/>
                <a:pathLst>
                  <a:path w="3216" h="1729" extrusionOk="0">
                    <a:moveTo>
                      <a:pt x="0" y="0"/>
                    </a:moveTo>
                    <a:lnTo>
                      <a:pt x="0"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7"/>
              <p:cNvSpPr/>
              <p:nvPr/>
            </p:nvSpPr>
            <p:spPr>
              <a:xfrm>
                <a:off x="4745538" y="3187400"/>
                <a:ext cx="80400" cy="43225"/>
              </a:xfrm>
              <a:custGeom>
                <a:avLst/>
                <a:gdLst/>
                <a:ahLst/>
                <a:cxnLst/>
                <a:rect l="l" t="t" r="r" b="b"/>
                <a:pathLst>
                  <a:path w="3216" h="1729" extrusionOk="0">
                    <a:moveTo>
                      <a:pt x="0" y="0"/>
                    </a:moveTo>
                    <a:lnTo>
                      <a:pt x="0" y="1728"/>
                    </a:lnTo>
                    <a:lnTo>
                      <a:pt x="3215" y="1728"/>
                    </a:lnTo>
                    <a:lnTo>
                      <a:pt x="32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7"/>
              <p:cNvSpPr/>
              <p:nvPr/>
            </p:nvSpPr>
            <p:spPr>
              <a:xfrm>
                <a:off x="4844488" y="3187400"/>
                <a:ext cx="80425" cy="43225"/>
              </a:xfrm>
              <a:custGeom>
                <a:avLst/>
                <a:gdLst/>
                <a:ahLst/>
                <a:cxnLst/>
                <a:rect l="l" t="t" r="r" b="b"/>
                <a:pathLst>
                  <a:path w="3217" h="1729" extrusionOk="0">
                    <a:moveTo>
                      <a:pt x="1" y="0"/>
                    </a:moveTo>
                    <a:lnTo>
                      <a:pt x="1"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7"/>
              <p:cNvSpPr/>
              <p:nvPr/>
            </p:nvSpPr>
            <p:spPr>
              <a:xfrm>
                <a:off x="4943463" y="3187400"/>
                <a:ext cx="80400" cy="43225"/>
              </a:xfrm>
              <a:custGeom>
                <a:avLst/>
                <a:gdLst/>
                <a:ahLst/>
                <a:cxnLst/>
                <a:rect l="l" t="t" r="r" b="b"/>
                <a:pathLst>
                  <a:path w="3216" h="1729" extrusionOk="0">
                    <a:moveTo>
                      <a:pt x="1" y="0"/>
                    </a:moveTo>
                    <a:lnTo>
                      <a:pt x="1"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7"/>
              <p:cNvSpPr/>
              <p:nvPr/>
            </p:nvSpPr>
            <p:spPr>
              <a:xfrm>
                <a:off x="4646563" y="3129125"/>
                <a:ext cx="80400" cy="43225"/>
              </a:xfrm>
              <a:custGeom>
                <a:avLst/>
                <a:gdLst/>
                <a:ahLst/>
                <a:cxnLst/>
                <a:rect l="l" t="t" r="r" b="b"/>
                <a:pathLst>
                  <a:path w="3216" h="1729" extrusionOk="0">
                    <a:moveTo>
                      <a:pt x="0" y="0"/>
                    </a:moveTo>
                    <a:lnTo>
                      <a:pt x="0"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7"/>
              <p:cNvSpPr/>
              <p:nvPr/>
            </p:nvSpPr>
            <p:spPr>
              <a:xfrm>
                <a:off x="4745538" y="3129125"/>
                <a:ext cx="80400" cy="43225"/>
              </a:xfrm>
              <a:custGeom>
                <a:avLst/>
                <a:gdLst/>
                <a:ahLst/>
                <a:cxnLst/>
                <a:rect l="l" t="t" r="r" b="b"/>
                <a:pathLst>
                  <a:path w="3216" h="1729" extrusionOk="0">
                    <a:moveTo>
                      <a:pt x="0" y="0"/>
                    </a:moveTo>
                    <a:lnTo>
                      <a:pt x="0" y="1728"/>
                    </a:lnTo>
                    <a:lnTo>
                      <a:pt x="3215" y="1728"/>
                    </a:lnTo>
                    <a:lnTo>
                      <a:pt x="32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7"/>
              <p:cNvSpPr/>
              <p:nvPr/>
            </p:nvSpPr>
            <p:spPr>
              <a:xfrm>
                <a:off x="4844488" y="3129125"/>
                <a:ext cx="80425" cy="43225"/>
              </a:xfrm>
              <a:custGeom>
                <a:avLst/>
                <a:gdLst/>
                <a:ahLst/>
                <a:cxnLst/>
                <a:rect l="l" t="t" r="r" b="b"/>
                <a:pathLst>
                  <a:path w="3217" h="1729" extrusionOk="0">
                    <a:moveTo>
                      <a:pt x="1" y="0"/>
                    </a:moveTo>
                    <a:lnTo>
                      <a:pt x="1"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7"/>
              <p:cNvSpPr/>
              <p:nvPr/>
            </p:nvSpPr>
            <p:spPr>
              <a:xfrm>
                <a:off x="4943463" y="3129125"/>
                <a:ext cx="80400" cy="43225"/>
              </a:xfrm>
              <a:custGeom>
                <a:avLst/>
                <a:gdLst/>
                <a:ahLst/>
                <a:cxnLst/>
                <a:rect l="l" t="t" r="r" b="b"/>
                <a:pathLst>
                  <a:path w="3216" h="1729" extrusionOk="0">
                    <a:moveTo>
                      <a:pt x="1" y="0"/>
                    </a:moveTo>
                    <a:lnTo>
                      <a:pt x="1"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7"/>
              <p:cNvSpPr/>
              <p:nvPr/>
            </p:nvSpPr>
            <p:spPr>
              <a:xfrm>
                <a:off x="4646563" y="3070850"/>
                <a:ext cx="80400" cy="43225"/>
              </a:xfrm>
              <a:custGeom>
                <a:avLst/>
                <a:gdLst/>
                <a:ahLst/>
                <a:cxnLst/>
                <a:rect l="l" t="t" r="r" b="b"/>
                <a:pathLst>
                  <a:path w="3216" h="1729" extrusionOk="0">
                    <a:moveTo>
                      <a:pt x="0" y="0"/>
                    </a:moveTo>
                    <a:lnTo>
                      <a:pt x="0"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7"/>
              <p:cNvSpPr/>
              <p:nvPr/>
            </p:nvSpPr>
            <p:spPr>
              <a:xfrm>
                <a:off x="4844488" y="3070850"/>
                <a:ext cx="80425" cy="43225"/>
              </a:xfrm>
              <a:custGeom>
                <a:avLst/>
                <a:gdLst/>
                <a:ahLst/>
                <a:cxnLst/>
                <a:rect l="l" t="t" r="r" b="b"/>
                <a:pathLst>
                  <a:path w="3217" h="1729" extrusionOk="0">
                    <a:moveTo>
                      <a:pt x="1" y="0"/>
                    </a:moveTo>
                    <a:lnTo>
                      <a:pt x="1"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7"/>
              <p:cNvSpPr/>
              <p:nvPr/>
            </p:nvSpPr>
            <p:spPr>
              <a:xfrm>
                <a:off x="4943463" y="3070850"/>
                <a:ext cx="80400" cy="43225"/>
              </a:xfrm>
              <a:custGeom>
                <a:avLst/>
                <a:gdLst/>
                <a:ahLst/>
                <a:cxnLst/>
                <a:rect l="l" t="t" r="r" b="b"/>
                <a:pathLst>
                  <a:path w="3216" h="1729" extrusionOk="0">
                    <a:moveTo>
                      <a:pt x="1" y="0"/>
                    </a:moveTo>
                    <a:lnTo>
                      <a:pt x="1"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7"/>
              <p:cNvSpPr/>
              <p:nvPr/>
            </p:nvSpPr>
            <p:spPr>
              <a:xfrm>
                <a:off x="4646563" y="3012575"/>
                <a:ext cx="80400" cy="43225"/>
              </a:xfrm>
              <a:custGeom>
                <a:avLst/>
                <a:gdLst/>
                <a:ahLst/>
                <a:cxnLst/>
                <a:rect l="l" t="t" r="r" b="b"/>
                <a:pathLst>
                  <a:path w="3216" h="1729" extrusionOk="0">
                    <a:moveTo>
                      <a:pt x="0" y="0"/>
                    </a:moveTo>
                    <a:lnTo>
                      <a:pt x="0"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7"/>
              <p:cNvSpPr/>
              <p:nvPr/>
            </p:nvSpPr>
            <p:spPr>
              <a:xfrm>
                <a:off x="4943463" y="3012575"/>
                <a:ext cx="80400" cy="43225"/>
              </a:xfrm>
              <a:custGeom>
                <a:avLst/>
                <a:gdLst/>
                <a:ahLst/>
                <a:cxnLst/>
                <a:rect l="l" t="t" r="r" b="b"/>
                <a:pathLst>
                  <a:path w="3216" h="1729" extrusionOk="0">
                    <a:moveTo>
                      <a:pt x="1" y="0"/>
                    </a:moveTo>
                    <a:lnTo>
                      <a:pt x="1"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7"/>
              <p:cNvSpPr/>
              <p:nvPr/>
            </p:nvSpPr>
            <p:spPr>
              <a:xfrm>
                <a:off x="4943463" y="2954300"/>
                <a:ext cx="80400" cy="43225"/>
              </a:xfrm>
              <a:custGeom>
                <a:avLst/>
                <a:gdLst/>
                <a:ahLst/>
                <a:cxnLst/>
                <a:rect l="l" t="t" r="r" b="b"/>
                <a:pathLst>
                  <a:path w="3216" h="1729" extrusionOk="0">
                    <a:moveTo>
                      <a:pt x="1" y="0"/>
                    </a:moveTo>
                    <a:lnTo>
                      <a:pt x="1" y="1728"/>
                    </a:lnTo>
                    <a:lnTo>
                      <a:pt x="3216" y="1728"/>
                    </a:lnTo>
                    <a:lnTo>
                      <a:pt x="32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7"/>
            <p:cNvGrpSpPr/>
            <p:nvPr/>
          </p:nvGrpSpPr>
          <p:grpSpPr>
            <a:xfrm>
              <a:off x="3297827" y="2399575"/>
              <a:ext cx="336470" cy="324113"/>
              <a:chOff x="2588815" y="4021204"/>
              <a:chExt cx="350307" cy="337442"/>
            </a:xfrm>
          </p:grpSpPr>
          <p:sp>
            <p:nvSpPr>
              <p:cNvPr id="195" name="Google Shape;195;p17"/>
              <p:cNvSpPr/>
              <p:nvPr/>
            </p:nvSpPr>
            <p:spPr>
              <a:xfrm>
                <a:off x="2588815" y="4075400"/>
                <a:ext cx="350307" cy="283246"/>
              </a:xfrm>
              <a:custGeom>
                <a:avLst/>
                <a:gdLst/>
                <a:ahLst/>
                <a:cxnLst/>
                <a:rect l="l" t="t" r="r" b="b"/>
                <a:pathLst>
                  <a:path w="10646" h="8608" extrusionOk="0">
                    <a:moveTo>
                      <a:pt x="2434" y="0"/>
                    </a:moveTo>
                    <a:cubicBezTo>
                      <a:pt x="2396" y="0"/>
                      <a:pt x="2359" y="5"/>
                      <a:pt x="2326" y="14"/>
                    </a:cubicBezTo>
                    <a:lnTo>
                      <a:pt x="2246" y="34"/>
                    </a:lnTo>
                    <a:lnTo>
                      <a:pt x="2226" y="34"/>
                    </a:lnTo>
                    <a:lnTo>
                      <a:pt x="2165" y="54"/>
                    </a:lnTo>
                    <a:lnTo>
                      <a:pt x="2125" y="74"/>
                    </a:lnTo>
                    <a:lnTo>
                      <a:pt x="2085" y="114"/>
                    </a:lnTo>
                    <a:lnTo>
                      <a:pt x="2065" y="134"/>
                    </a:lnTo>
                    <a:cubicBezTo>
                      <a:pt x="2065" y="134"/>
                      <a:pt x="2045" y="154"/>
                      <a:pt x="2025" y="174"/>
                    </a:cubicBezTo>
                    <a:lnTo>
                      <a:pt x="1985" y="215"/>
                    </a:lnTo>
                    <a:lnTo>
                      <a:pt x="1985" y="235"/>
                    </a:lnTo>
                    <a:lnTo>
                      <a:pt x="1020" y="1842"/>
                    </a:lnTo>
                    <a:cubicBezTo>
                      <a:pt x="859" y="2083"/>
                      <a:pt x="940" y="2405"/>
                      <a:pt x="1181" y="2546"/>
                    </a:cubicBezTo>
                    <a:cubicBezTo>
                      <a:pt x="1261" y="2592"/>
                      <a:pt x="1348" y="2615"/>
                      <a:pt x="1434" y="2615"/>
                    </a:cubicBezTo>
                    <a:cubicBezTo>
                      <a:pt x="1605" y="2615"/>
                      <a:pt x="1770" y="2525"/>
                      <a:pt x="1864" y="2365"/>
                    </a:cubicBezTo>
                    <a:lnTo>
                      <a:pt x="2668" y="1059"/>
                    </a:lnTo>
                    <a:lnTo>
                      <a:pt x="4115" y="1400"/>
                    </a:lnTo>
                    <a:lnTo>
                      <a:pt x="2949" y="3309"/>
                    </a:lnTo>
                    <a:cubicBezTo>
                      <a:pt x="2909" y="3390"/>
                      <a:pt x="2849" y="3490"/>
                      <a:pt x="2808" y="3570"/>
                    </a:cubicBezTo>
                    <a:lnTo>
                      <a:pt x="236" y="7830"/>
                    </a:lnTo>
                    <a:cubicBezTo>
                      <a:pt x="0" y="8233"/>
                      <a:pt x="340" y="8607"/>
                      <a:pt x="686" y="8607"/>
                    </a:cubicBezTo>
                    <a:cubicBezTo>
                      <a:pt x="840" y="8607"/>
                      <a:pt x="995" y="8533"/>
                      <a:pt x="1100" y="8353"/>
                    </a:cubicBezTo>
                    <a:lnTo>
                      <a:pt x="3170" y="4937"/>
                    </a:lnTo>
                    <a:lnTo>
                      <a:pt x="4115" y="5339"/>
                    </a:lnTo>
                    <a:lnTo>
                      <a:pt x="4959" y="6343"/>
                    </a:lnTo>
                    <a:lnTo>
                      <a:pt x="3873" y="7087"/>
                    </a:lnTo>
                    <a:cubicBezTo>
                      <a:pt x="3408" y="7403"/>
                      <a:pt x="3712" y="8021"/>
                      <a:pt x="4150" y="8021"/>
                    </a:cubicBezTo>
                    <a:cubicBezTo>
                      <a:pt x="4241" y="8021"/>
                      <a:pt x="4339" y="7994"/>
                      <a:pt x="4436" y="7931"/>
                    </a:cubicBezTo>
                    <a:lnTo>
                      <a:pt x="6004" y="6866"/>
                    </a:lnTo>
                    <a:lnTo>
                      <a:pt x="6024" y="6846"/>
                    </a:lnTo>
                    <a:lnTo>
                      <a:pt x="6044" y="6846"/>
                    </a:lnTo>
                    <a:cubicBezTo>
                      <a:pt x="6225" y="6665"/>
                      <a:pt x="6265" y="6384"/>
                      <a:pt x="6124" y="6183"/>
                    </a:cubicBezTo>
                    <a:cubicBezTo>
                      <a:pt x="6104" y="6122"/>
                      <a:pt x="6064" y="6082"/>
                      <a:pt x="6004" y="6062"/>
                    </a:cubicBezTo>
                    <a:lnTo>
                      <a:pt x="5039" y="4897"/>
                    </a:lnTo>
                    <a:cubicBezTo>
                      <a:pt x="5079" y="4836"/>
                      <a:pt x="5119" y="4756"/>
                      <a:pt x="5180" y="4676"/>
                    </a:cubicBezTo>
                    <a:lnTo>
                      <a:pt x="6687" y="2224"/>
                    </a:lnTo>
                    <a:lnTo>
                      <a:pt x="8957" y="2746"/>
                    </a:lnTo>
                    <a:lnTo>
                      <a:pt x="9179" y="2746"/>
                    </a:lnTo>
                    <a:lnTo>
                      <a:pt x="9239" y="2726"/>
                    </a:lnTo>
                    <a:lnTo>
                      <a:pt x="9259" y="2726"/>
                    </a:lnTo>
                    <a:cubicBezTo>
                      <a:pt x="9279" y="2726"/>
                      <a:pt x="9299" y="2706"/>
                      <a:pt x="9339" y="2686"/>
                    </a:cubicBezTo>
                    <a:lnTo>
                      <a:pt x="9400" y="2646"/>
                    </a:lnTo>
                    <a:lnTo>
                      <a:pt x="9420" y="2626"/>
                    </a:lnTo>
                    <a:lnTo>
                      <a:pt x="9460" y="2586"/>
                    </a:lnTo>
                    <a:lnTo>
                      <a:pt x="9500" y="2546"/>
                    </a:lnTo>
                    <a:lnTo>
                      <a:pt x="9500" y="2525"/>
                    </a:lnTo>
                    <a:lnTo>
                      <a:pt x="10485" y="918"/>
                    </a:lnTo>
                    <a:cubicBezTo>
                      <a:pt x="10645" y="657"/>
                      <a:pt x="10585" y="335"/>
                      <a:pt x="10324" y="194"/>
                    </a:cubicBezTo>
                    <a:cubicBezTo>
                      <a:pt x="10239" y="137"/>
                      <a:pt x="10146" y="111"/>
                      <a:pt x="10054" y="111"/>
                    </a:cubicBezTo>
                    <a:cubicBezTo>
                      <a:pt x="9887" y="111"/>
                      <a:pt x="9724" y="199"/>
                      <a:pt x="9621" y="355"/>
                    </a:cubicBezTo>
                    <a:lnTo>
                      <a:pt x="8837" y="1661"/>
                    </a:lnTo>
                    <a:lnTo>
                      <a:pt x="7229" y="1300"/>
                    </a:lnTo>
                    <a:lnTo>
                      <a:pt x="5139" y="657"/>
                    </a:lnTo>
                    <a:cubicBezTo>
                      <a:pt x="5079" y="616"/>
                      <a:pt x="5039" y="596"/>
                      <a:pt x="4979" y="596"/>
                    </a:cubicBezTo>
                    <a:lnTo>
                      <a:pt x="4778" y="556"/>
                    </a:lnTo>
                    <a:lnTo>
                      <a:pt x="4637" y="496"/>
                    </a:lnTo>
                    <a:lnTo>
                      <a:pt x="2587" y="34"/>
                    </a:lnTo>
                    <a:cubicBezTo>
                      <a:pt x="2540" y="10"/>
                      <a:pt x="2486" y="0"/>
                      <a:pt x="24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7"/>
              <p:cNvSpPr/>
              <p:nvPr/>
            </p:nvSpPr>
            <p:spPr>
              <a:xfrm>
                <a:off x="2749327" y="4021204"/>
                <a:ext cx="100558" cy="85125"/>
              </a:xfrm>
              <a:custGeom>
                <a:avLst/>
                <a:gdLst/>
                <a:ahLst/>
                <a:cxnLst/>
                <a:rect l="l" t="t" r="r" b="b"/>
                <a:pathLst>
                  <a:path w="3056" h="2587" extrusionOk="0">
                    <a:moveTo>
                      <a:pt x="1432" y="1"/>
                    </a:moveTo>
                    <a:cubicBezTo>
                      <a:pt x="884" y="1"/>
                      <a:pt x="339" y="336"/>
                      <a:pt x="181" y="957"/>
                    </a:cubicBezTo>
                    <a:cubicBezTo>
                      <a:pt x="0" y="1661"/>
                      <a:pt x="402" y="2364"/>
                      <a:pt x="1105" y="2545"/>
                    </a:cubicBezTo>
                    <a:cubicBezTo>
                      <a:pt x="1218" y="2573"/>
                      <a:pt x="1328" y="2587"/>
                      <a:pt x="1435" y="2587"/>
                    </a:cubicBezTo>
                    <a:cubicBezTo>
                      <a:pt x="2379" y="2587"/>
                      <a:pt x="3056" y="1538"/>
                      <a:pt x="2532" y="636"/>
                    </a:cubicBezTo>
                    <a:cubicBezTo>
                      <a:pt x="2286" y="204"/>
                      <a:pt x="1858" y="1"/>
                      <a:pt x="14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 name="Google Shape;202;p18">
            <a:extLst>
              <a:ext uri="{FF2B5EF4-FFF2-40B4-BE49-F238E27FC236}">
                <a16:creationId xmlns:a16="http://schemas.microsoft.com/office/drawing/2014/main" id="{BA2FAF7D-2656-2452-434B-0E5045A2BFAF}"/>
              </a:ext>
            </a:extLst>
          </p:cNvPr>
          <p:cNvSpPr txBox="1">
            <a:spLocks noGrp="1"/>
          </p:cNvSpPr>
          <p:nvPr>
            <p:ph type="title"/>
          </p:nvPr>
        </p:nvSpPr>
        <p:spPr>
          <a:xfrm>
            <a:off x="2125800" y="186965"/>
            <a:ext cx="4892400" cy="38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Thu thập dữ liệu</a:t>
            </a:r>
            <a:endParaRPr sz="4800" dirty="0"/>
          </a:p>
        </p:txBody>
      </p:sp>
      <p:sp>
        <p:nvSpPr>
          <p:cNvPr id="14" name="TextBox 13">
            <a:extLst>
              <a:ext uri="{FF2B5EF4-FFF2-40B4-BE49-F238E27FC236}">
                <a16:creationId xmlns:a16="http://schemas.microsoft.com/office/drawing/2014/main" id="{56E41347-E9E3-29F7-5A12-DE84F0A69BA2}"/>
              </a:ext>
            </a:extLst>
          </p:cNvPr>
          <p:cNvSpPr txBox="1"/>
          <p:nvPr/>
        </p:nvSpPr>
        <p:spPr>
          <a:xfrm>
            <a:off x="356554" y="766582"/>
            <a:ext cx="3584636" cy="523220"/>
          </a:xfrm>
          <a:prstGeom prst="rect">
            <a:avLst/>
          </a:prstGeom>
          <a:noFill/>
        </p:spPr>
        <p:txBody>
          <a:bodyPr wrap="none" rtlCol="0">
            <a:spAutoFit/>
          </a:bodyPr>
          <a:lstStyle/>
          <a:p>
            <a:r>
              <a:rPr lang="en-US" sz="2800" dirty="0"/>
              <a:t>2. </a:t>
            </a:r>
            <a:r>
              <a:rPr lang="en-US" sz="2800" dirty="0" err="1"/>
              <a:t>Tiến</a:t>
            </a:r>
            <a:r>
              <a:rPr lang="en-US" sz="2800" dirty="0"/>
              <a:t> </a:t>
            </a:r>
            <a:r>
              <a:rPr lang="en-US" sz="2800" dirty="0" err="1"/>
              <a:t>hành</a:t>
            </a:r>
            <a:r>
              <a:rPr lang="en-US" sz="2800" dirty="0"/>
              <a:t> </a:t>
            </a:r>
            <a:r>
              <a:rPr lang="en-US" sz="2800" dirty="0" err="1"/>
              <a:t>thu</a:t>
            </a:r>
            <a:r>
              <a:rPr lang="en-US" sz="2800" dirty="0"/>
              <a:t> </a:t>
            </a:r>
            <a:r>
              <a:rPr lang="en-US" sz="2800" dirty="0" err="1"/>
              <a:t>thập</a:t>
            </a:r>
            <a:endParaRPr lang="en-US" sz="2800" dirty="0"/>
          </a:p>
        </p:txBody>
      </p:sp>
      <p:sp>
        <p:nvSpPr>
          <p:cNvPr id="16" name="Google Shape;437;p21">
            <a:extLst>
              <a:ext uri="{FF2B5EF4-FFF2-40B4-BE49-F238E27FC236}">
                <a16:creationId xmlns:a16="http://schemas.microsoft.com/office/drawing/2014/main" id="{EC33636C-ECFA-823C-9DF7-67308FBD2F03}"/>
              </a:ext>
            </a:extLst>
          </p:cNvPr>
          <p:cNvSpPr/>
          <p:nvPr/>
        </p:nvSpPr>
        <p:spPr>
          <a:xfrm>
            <a:off x="2233843" y="2090356"/>
            <a:ext cx="404541" cy="438459"/>
          </a:xfrm>
          <a:custGeom>
            <a:avLst/>
            <a:gdLst/>
            <a:ahLst/>
            <a:cxnLst/>
            <a:rect l="l" t="t" r="r" b="b"/>
            <a:pathLst>
              <a:path w="17831" h="19326" extrusionOk="0">
                <a:moveTo>
                  <a:pt x="7090" y="1417"/>
                </a:moveTo>
                <a:lnTo>
                  <a:pt x="7090" y="1417"/>
                </a:lnTo>
                <a:cubicBezTo>
                  <a:pt x="7570" y="1746"/>
                  <a:pt x="8228" y="2317"/>
                  <a:pt x="8533" y="3111"/>
                </a:cubicBezTo>
                <a:cubicBezTo>
                  <a:pt x="8835" y="3905"/>
                  <a:pt x="8727" y="4766"/>
                  <a:pt x="8591" y="5337"/>
                </a:cubicBezTo>
                <a:cubicBezTo>
                  <a:pt x="8111" y="5004"/>
                  <a:pt x="7452" y="4437"/>
                  <a:pt x="7148" y="3643"/>
                </a:cubicBezTo>
                <a:cubicBezTo>
                  <a:pt x="6843" y="2848"/>
                  <a:pt x="6954" y="1985"/>
                  <a:pt x="7090" y="1417"/>
                </a:cubicBezTo>
                <a:close/>
                <a:moveTo>
                  <a:pt x="12577" y="5533"/>
                </a:moveTo>
                <a:cubicBezTo>
                  <a:pt x="12772" y="5533"/>
                  <a:pt x="12967" y="5549"/>
                  <a:pt x="13162" y="5581"/>
                </a:cubicBezTo>
                <a:cubicBezTo>
                  <a:pt x="15215" y="5913"/>
                  <a:pt x="16623" y="7906"/>
                  <a:pt x="16299" y="10023"/>
                </a:cubicBezTo>
                <a:cubicBezTo>
                  <a:pt x="15711" y="13866"/>
                  <a:pt x="14596" y="16484"/>
                  <a:pt x="13078" y="17592"/>
                </a:cubicBezTo>
                <a:cubicBezTo>
                  <a:pt x="12526" y="17996"/>
                  <a:pt x="11929" y="18194"/>
                  <a:pt x="11264" y="18194"/>
                </a:cubicBezTo>
                <a:cubicBezTo>
                  <a:pt x="11073" y="18194"/>
                  <a:pt x="10877" y="18177"/>
                  <a:pt x="10674" y="18145"/>
                </a:cubicBezTo>
                <a:cubicBezTo>
                  <a:pt x="10119" y="18054"/>
                  <a:pt x="9681" y="17828"/>
                  <a:pt x="9334" y="17454"/>
                </a:cubicBezTo>
                <a:cubicBezTo>
                  <a:pt x="9222" y="17333"/>
                  <a:pt x="9070" y="17272"/>
                  <a:pt x="8918" y="17272"/>
                </a:cubicBezTo>
                <a:cubicBezTo>
                  <a:pt x="8767" y="17272"/>
                  <a:pt x="8615" y="17333"/>
                  <a:pt x="8503" y="17454"/>
                </a:cubicBezTo>
                <a:cubicBezTo>
                  <a:pt x="8156" y="17831"/>
                  <a:pt x="7715" y="18057"/>
                  <a:pt x="7160" y="18145"/>
                </a:cubicBezTo>
                <a:cubicBezTo>
                  <a:pt x="6958" y="18177"/>
                  <a:pt x="6762" y="18194"/>
                  <a:pt x="6571" y="18194"/>
                </a:cubicBezTo>
                <a:cubicBezTo>
                  <a:pt x="5907" y="18194"/>
                  <a:pt x="5310" y="17996"/>
                  <a:pt x="4756" y="17592"/>
                </a:cubicBezTo>
                <a:cubicBezTo>
                  <a:pt x="3237" y="16484"/>
                  <a:pt x="2126" y="13869"/>
                  <a:pt x="1537" y="10023"/>
                </a:cubicBezTo>
                <a:cubicBezTo>
                  <a:pt x="1214" y="7906"/>
                  <a:pt x="2621" y="5913"/>
                  <a:pt x="4675" y="5581"/>
                </a:cubicBezTo>
                <a:cubicBezTo>
                  <a:pt x="4869" y="5549"/>
                  <a:pt x="5065" y="5533"/>
                  <a:pt x="5260" y="5533"/>
                </a:cubicBezTo>
                <a:cubicBezTo>
                  <a:pt x="6062" y="5533"/>
                  <a:pt x="6848" y="5799"/>
                  <a:pt x="7492" y="6300"/>
                </a:cubicBezTo>
                <a:cubicBezTo>
                  <a:pt x="7913" y="6620"/>
                  <a:pt x="8416" y="6780"/>
                  <a:pt x="8918" y="6780"/>
                </a:cubicBezTo>
                <a:cubicBezTo>
                  <a:pt x="9421" y="6780"/>
                  <a:pt x="9924" y="6620"/>
                  <a:pt x="10345" y="6300"/>
                </a:cubicBezTo>
                <a:cubicBezTo>
                  <a:pt x="10989" y="5799"/>
                  <a:pt x="11775" y="5533"/>
                  <a:pt x="12577" y="5533"/>
                </a:cubicBezTo>
                <a:close/>
                <a:moveTo>
                  <a:pt x="6762" y="0"/>
                </a:moveTo>
                <a:cubicBezTo>
                  <a:pt x="6543" y="0"/>
                  <a:pt x="6335" y="128"/>
                  <a:pt x="6242" y="345"/>
                </a:cubicBezTo>
                <a:cubicBezTo>
                  <a:pt x="6208" y="424"/>
                  <a:pt x="5420" y="2302"/>
                  <a:pt x="6091" y="4047"/>
                </a:cubicBezTo>
                <a:cubicBezTo>
                  <a:pt x="6154" y="4207"/>
                  <a:pt x="6227" y="4364"/>
                  <a:pt x="6308" y="4518"/>
                </a:cubicBezTo>
                <a:cubicBezTo>
                  <a:pt x="5965" y="4440"/>
                  <a:pt x="5614" y="4401"/>
                  <a:pt x="5262" y="4401"/>
                </a:cubicBezTo>
                <a:cubicBezTo>
                  <a:pt x="5004" y="4401"/>
                  <a:pt x="4746" y="4422"/>
                  <a:pt x="4490" y="4464"/>
                </a:cubicBezTo>
                <a:cubicBezTo>
                  <a:pt x="1827" y="4893"/>
                  <a:pt x="0" y="7462"/>
                  <a:pt x="417" y="10192"/>
                </a:cubicBezTo>
                <a:cubicBezTo>
                  <a:pt x="713" y="12139"/>
                  <a:pt x="1148" y="13812"/>
                  <a:pt x="1706" y="15162"/>
                </a:cubicBezTo>
                <a:cubicBezTo>
                  <a:pt x="2341" y="16693"/>
                  <a:pt x="3141" y="17819"/>
                  <a:pt x="4086" y="18507"/>
                </a:cubicBezTo>
                <a:cubicBezTo>
                  <a:pt x="4833" y="19051"/>
                  <a:pt x="5666" y="19325"/>
                  <a:pt x="6571" y="19325"/>
                </a:cubicBezTo>
                <a:cubicBezTo>
                  <a:pt x="6821" y="19325"/>
                  <a:pt x="7077" y="19304"/>
                  <a:pt x="7338" y="19262"/>
                </a:cubicBezTo>
                <a:cubicBezTo>
                  <a:pt x="7942" y="19163"/>
                  <a:pt x="8470" y="18942"/>
                  <a:pt x="8914" y="18601"/>
                </a:cubicBezTo>
                <a:cubicBezTo>
                  <a:pt x="9361" y="18942"/>
                  <a:pt x="9889" y="19163"/>
                  <a:pt x="10493" y="19262"/>
                </a:cubicBezTo>
                <a:cubicBezTo>
                  <a:pt x="10747" y="19301"/>
                  <a:pt x="11000" y="19323"/>
                  <a:pt x="11260" y="19326"/>
                </a:cubicBezTo>
                <a:cubicBezTo>
                  <a:pt x="12163" y="19326"/>
                  <a:pt x="12996" y="19051"/>
                  <a:pt x="13742" y="18504"/>
                </a:cubicBezTo>
                <a:cubicBezTo>
                  <a:pt x="14687" y="17816"/>
                  <a:pt x="15490" y="16693"/>
                  <a:pt x="16124" y="15162"/>
                </a:cubicBezTo>
                <a:cubicBezTo>
                  <a:pt x="16686" y="13812"/>
                  <a:pt x="17121" y="12139"/>
                  <a:pt x="17417" y="10195"/>
                </a:cubicBezTo>
                <a:cubicBezTo>
                  <a:pt x="17830" y="7465"/>
                  <a:pt x="16007" y="4893"/>
                  <a:pt x="13343" y="4464"/>
                </a:cubicBezTo>
                <a:cubicBezTo>
                  <a:pt x="13086" y="4421"/>
                  <a:pt x="12827" y="4400"/>
                  <a:pt x="12570" y="4400"/>
                </a:cubicBezTo>
                <a:cubicBezTo>
                  <a:pt x="11637" y="4400"/>
                  <a:pt x="10720" y="4675"/>
                  <a:pt x="9934" y="5201"/>
                </a:cubicBezTo>
                <a:cubicBezTo>
                  <a:pt x="10233" y="4524"/>
                  <a:pt x="10710" y="3917"/>
                  <a:pt x="11360" y="3380"/>
                </a:cubicBezTo>
                <a:cubicBezTo>
                  <a:pt x="11807" y="3005"/>
                  <a:pt x="12305" y="2698"/>
                  <a:pt x="12842" y="2465"/>
                </a:cubicBezTo>
                <a:cubicBezTo>
                  <a:pt x="13132" y="2350"/>
                  <a:pt x="13277" y="2024"/>
                  <a:pt x="13165" y="1731"/>
                </a:cubicBezTo>
                <a:cubicBezTo>
                  <a:pt x="13080" y="1507"/>
                  <a:pt x="12866" y="1369"/>
                  <a:pt x="12640" y="1369"/>
                </a:cubicBezTo>
                <a:cubicBezTo>
                  <a:pt x="12572" y="1369"/>
                  <a:pt x="12502" y="1382"/>
                  <a:pt x="12435" y="1408"/>
                </a:cubicBezTo>
                <a:cubicBezTo>
                  <a:pt x="12398" y="1420"/>
                  <a:pt x="11565" y="1746"/>
                  <a:pt x="10668" y="2480"/>
                </a:cubicBezTo>
                <a:cubicBezTo>
                  <a:pt x="10345" y="2743"/>
                  <a:pt x="10046" y="3039"/>
                  <a:pt x="9777" y="3356"/>
                </a:cubicBezTo>
                <a:cubicBezTo>
                  <a:pt x="9732" y="3135"/>
                  <a:pt x="9669" y="2915"/>
                  <a:pt x="9590" y="2704"/>
                </a:cubicBezTo>
                <a:cubicBezTo>
                  <a:pt x="8920" y="958"/>
                  <a:pt x="7078" y="89"/>
                  <a:pt x="7000" y="52"/>
                </a:cubicBezTo>
                <a:cubicBezTo>
                  <a:pt x="6922" y="17"/>
                  <a:pt x="6842" y="0"/>
                  <a:pt x="67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7" name="Google Shape;587;p23">
            <a:extLst>
              <a:ext uri="{FF2B5EF4-FFF2-40B4-BE49-F238E27FC236}">
                <a16:creationId xmlns:a16="http://schemas.microsoft.com/office/drawing/2014/main" id="{8A4581FC-22D7-B065-7245-35E01B7DB4EA}"/>
              </a:ext>
            </a:extLst>
          </p:cNvPr>
          <p:cNvSpPr/>
          <p:nvPr/>
        </p:nvSpPr>
        <p:spPr>
          <a:xfrm>
            <a:off x="2289261" y="2775488"/>
            <a:ext cx="256216" cy="485023"/>
          </a:xfrm>
          <a:custGeom>
            <a:avLst/>
            <a:gdLst/>
            <a:ahLst/>
            <a:cxnLst/>
            <a:rect l="l" t="t" r="r" b="b"/>
            <a:pathLst>
              <a:path w="1490" h="2592" extrusionOk="0">
                <a:moveTo>
                  <a:pt x="1391" y="427"/>
                </a:moveTo>
                <a:lnTo>
                  <a:pt x="1391" y="2161"/>
                </a:lnTo>
                <a:lnTo>
                  <a:pt x="93" y="2161"/>
                </a:lnTo>
                <a:lnTo>
                  <a:pt x="93" y="427"/>
                </a:lnTo>
                <a:close/>
                <a:moveTo>
                  <a:pt x="231" y="1"/>
                </a:moveTo>
                <a:cubicBezTo>
                  <a:pt x="103" y="1"/>
                  <a:pt x="0" y="99"/>
                  <a:pt x="0" y="226"/>
                </a:cubicBezTo>
                <a:lnTo>
                  <a:pt x="0" y="2366"/>
                </a:lnTo>
                <a:cubicBezTo>
                  <a:pt x="0" y="2489"/>
                  <a:pt x="103" y="2592"/>
                  <a:pt x="231" y="2592"/>
                </a:cubicBezTo>
                <a:lnTo>
                  <a:pt x="1264" y="2592"/>
                </a:lnTo>
                <a:cubicBezTo>
                  <a:pt x="1386" y="2592"/>
                  <a:pt x="1489" y="2489"/>
                  <a:pt x="1489" y="2366"/>
                </a:cubicBezTo>
                <a:lnTo>
                  <a:pt x="1489" y="226"/>
                </a:lnTo>
                <a:cubicBezTo>
                  <a:pt x="1489" y="99"/>
                  <a:pt x="1386" y="1"/>
                  <a:pt x="12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988;p26">
            <a:extLst>
              <a:ext uri="{FF2B5EF4-FFF2-40B4-BE49-F238E27FC236}">
                <a16:creationId xmlns:a16="http://schemas.microsoft.com/office/drawing/2014/main" id="{E34A623C-CB1E-B552-862E-5239F8D23D58}"/>
              </a:ext>
            </a:extLst>
          </p:cNvPr>
          <p:cNvGrpSpPr/>
          <p:nvPr/>
        </p:nvGrpSpPr>
        <p:grpSpPr>
          <a:xfrm>
            <a:off x="2343495" y="3460249"/>
            <a:ext cx="179815" cy="395853"/>
            <a:chOff x="3441375" y="5079600"/>
            <a:chExt cx="141475" cy="311450"/>
          </a:xfrm>
          <a:solidFill>
            <a:schemeClr val="bg1"/>
          </a:solidFill>
        </p:grpSpPr>
        <p:sp>
          <p:nvSpPr>
            <p:cNvPr id="19" name="Google Shape;989;p26">
              <a:extLst>
                <a:ext uri="{FF2B5EF4-FFF2-40B4-BE49-F238E27FC236}">
                  <a16:creationId xmlns:a16="http://schemas.microsoft.com/office/drawing/2014/main" id="{4C6D8638-735D-A945-2DD4-7A9E08642EC2}"/>
                </a:ext>
              </a:extLst>
            </p:cNvPr>
            <p:cNvSpPr/>
            <p:nvPr/>
          </p:nvSpPr>
          <p:spPr>
            <a:xfrm>
              <a:off x="3469675" y="5079600"/>
              <a:ext cx="88275" cy="85000"/>
            </a:xfrm>
            <a:custGeom>
              <a:avLst/>
              <a:gdLst/>
              <a:ahLst/>
              <a:cxnLst/>
              <a:rect l="l" t="t" r="r" b="b"/>
              <a:pathLst>
                <a:path w="3531" h="3400" extrusionOk="0">
                  <a:moveTo>
                    <a:pt x="1698" y="1135"/>
                  </a:moveTo>
                  <a:cubicBezTo>
                    <a:pt x="2202" y="1135"/>
                    <a:pt x="2456" y="1742"/>
                    <a:pt x="2099" y="2101"/>
                  </a:cubicBezTo>
                  <a:cubicBezTo>
                    <a:pt x="1983" y="2216"/>
                    <a:pt x="1842" y="2268"/>
                    <a:pt x="1703" y="2268"/>
                  </a:cubicBezTo>
                  <a:cubicBezTo>
                    <a:pt x="1411" y="2268"/>
                    <a:pt x="1133" y="2041"/>
                    <a:pt x="1133" y="1700"/>
                  </a:cubicBezTo>
                  <a:cubicBezTo>
                    <a:pt x="1133" y="1386"/>
                    <a:pt x="1384" y="1135"/>
                    <a:pt x="1698" y="1135"/>
                  </a:cubicBezTo>
                  <a:close/>
                  <a:moveTo>
                    <a:pt x="1698" y="0"/>
                  </a:moveTo>
                  <a:cubicBezTo>
                    <a:pt x="1479" y="0"/>
                    <a:pt x="1259" y="42"/>
                    <a:pt x="1049" y="129"/>
                  </a:cubicBezTo>
                  <a:cubicBezTo>
                    <a:pt x="415" y="392"/>
                    <a:pt x="1" y="1011"/>
                    <a:pt x="1" y="1700"/>
                  </a:cubicBezTo>
                  <a:cubicBezTo>
                    <a:pt x="1" y="2639"/>
                    <a:pt x="759" y="3397"/>
                    <a:pt x="1698" y="3400"/>
                  </a:cubicBezTo>
                  <a:cubicBezTo>
                    <a:pt x="2386" y="3400"/>
                    <a:pt x="3005" y="2983"/>
                    <a:pt x="3268" y="2349"/>
                  </a:cubicBezTo>
                  <a:cubicBezTo>
                    <a:pt x="3531" y="1715"/>
                    <a:pt x="3386" y="984"/>
                    <a:pt x="2900" y="498"/>
                  </a:cubicBezTo>
                  <a:cubicBezTo>
                    <a:pt x="2574" y="173"/>
                    <a:pt x="2140" y="0"/>
                    <a:pt x="16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990;p26">
              <a:extLst>
                <a:ext uri="{FF2B5EF4-FFF2-40B4-BE49-F238E27FC236}">
                  <a16:creationId xmlns:a16="http://schemas.microsoft.com/office/drawing/2014/main" id="{802CF514-9CF5-9EEE-6DA5-C67223F943E8}"/>
                </a:ext>
              </a:extLst>
            </p:cNvPr>
            <p:cNvSpPr/>
            <p:nvPr/>
          </p:nvSpPr>
          <p:spPr>
            <a:xfrm>
              <a:off x="3441375" y="5192875"/>
              <a:ext cx="141475" cy="198175"/>
            </a:xfrm>
            <a:custGeom>
              <a:avLst/>
              <a:gdLst/>
              <a:ahLst/>
              <a:cxnLst/>
              <a:rect l="l" t="t" r="r" b="b"/>
              <a:pathLst>
                <a:path w="5659" h="7927" extrusionOk="0">
                  <a:moveTo>
                    <a:pt x="3397" y="1133"/>
                  </a:moveTo>
                  <a:lnTo>
                    <a:pt x="3397" y="6795"/>
                  </a:lnTo>
                  <a:lnTo>
                    <a:pt x="2265" y="6795"/>
                  </a:lnTo>
                  <a:lnTo>
                    <a:pt x="2265" y="1133"/>
                  </a:lnTo>
                  <a:close/>
                  <a:moveTo>
                    <a:pt x="565" y="1"/>
                  </a:moveTo>
                  <a:cubicBezTo>
                    <a:pt x="251" y="1"/>
                    <a:pt x="1" y="251"/>
                    <a:pt x="1" y="565"/>
                  </a:cubicBezTo>
                  <a:cubicBezTo>
                    <a:pt x="1" y="879"/>
                    <a:pt x="251" y="1133"/>
                    <a:pt x="565" y="1133"/>
                  </a:cubicBezTo>
                  <a:lnTo>
                    <a:pt x="1133" y="1133"/>
                  </a:lnTo>
                  <a:lnTo>
                    <a:pt x="1133" y="6795"/>
                  </a:lnTo>
                  <a:lnTo>
                    <a:pt x="565" y="6795"/>
                  </a:lnTo>
                  <a:cubicBezTo>
                    <a:pt x="251" y="6795"/>
                    <a:pt x="1" y="7045"/>
                    <a:pt x="1" y="7359"/>
                  </a:cubicBezTo>
                  <a:cubicBezTo>
                    <a:pt x="1" y="7673"/>
                    <a:pt x="251" y="7927"/>
                    <a:pt x="565" y="7927"/>
                  </a:cubicBezTo>
                  <a:lnTo>
                    <a:pt x="5094" y="7927"/>
                  </a:lnTo>
                  <a:cubicBezTo>
                    <a:pt x="5408" y="7927"/>
                    <a:pt x="5659" y="7673"/>
                    <a:pt x="5659" y="7359"/>
                  </a:cubicBezTo>
                  <a:cubicBezTo>
                    <a:pt x="5659" y="7045"/>
                    <a:pt x="5408" y="6795"/>
                    <a:pt x="5094" y="6795"/>
                  </a:cubicBezTo>
                  <a:lnTo>
                    <a:pt x="4530" y="6795"/>
                  </a:lnTo>
                  <a:lnTo>
                    <a:pt x="4530" y="565"/>
                  </a:lnTo>
                  <a:cubicBezTo>
                    <a:pt x="4530" y="251"/>
                    <a:pt x="4276" y="1"/>
                    <a:pt x="39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1" name="Google Shape;520;p22">
            <a:extLst>
              <a:ext uri="{FF2B5EF4-FFF2-40B4-BE49-F238E27FC236}">
                <a16:creationId xmlns:a16="http://schemas.microsoft.com/office/drawing/2014/main" id="{5089A21C-2D5B-56A4-5AC3-201DFF21AEAE}"/>
              </a:ext>
            </a:extLst>
          </p:cNvPr>
          <p:cNvSpPr/>
          <p:nvPr/>
        </p:nvSpPr>
        <p:spPr>
          <a:xfrm>
            <a:off x="2263324" y="4224589"/>
            <a:ext cx="217265" cy="217265"/>
          </a:xfrm>
          <a:custGeom>
            <a:avLst/>
            <a:gdLst/>
            <a:ahLst/>
            <a:cxnLst/>
            <a:rect l="l" t="t" r="r" b="b"/>
            <a:pathLst>
              <a:path w="1000" h="1000" extrusionOk="0">
                <a:moveTo>
                  <a:pt x="500" y="299"/>
                </a:moveTo>
                <a:cubicBezTo>
                  <a:pt x="551" y="299"/>
                  <a:pt x="603" y="319"/>
                  <a:pt x="642" y="358"/>
                </a:cubicBezTo>
                <a:cubicBezTo>
                  <a:pt x="720" y="437"/>
                  <a:pt x="720" y="564"/>
                  <a:pt x="642" y="642"/>
                </a:cubicBezTo>
                <a:cubicBezTo>
                  <a:pt x="603" y="681"/>
                  <a:pt x="551" y="701"/>
                  <a:pt x="500" y="701"/>
                </a:cubicBezTo>
                <a:cubicBezTo>
                  <a:pt x="449" y="701"/>
                  <a:pt x="397" y="681"/>
                  <a:pt x="358" y="642"/>
                </a:cubicBezTo>
                <a:cubicBezTo>
                  <a:pt x="280" y="564"/>
                  <a:pt x="280" y="437"/>
                  <a:pt x="358" y="358"/>
                </a:cubicBezTo>
                <a:cubicBezTo>
                  <a:pt x="397" y="319"/>
                  <a:pt x="449" y="299"/>
                  <a:pt x="500" y="299"/>
                </a:cubicBezTo>
                <a:close/>
                <a:moveTo>
                  <a:pt x="461" y="1"/>
                </a:moveTo>
                <a:lnTo>
                  <a:pt x="407" y="148"/>
                </a:lnTo>
                <a:lnTo>
                  <a:pt x="280" y="50"/>
                </a:lnTo>
                <a:lnTo>
                  <a:pt x="270" y="55"/>
                </a:lnTo>
                <a:lnTo>
                  <a:pt x="226" y="79"/>
                </a:lnTo>
                <a:lnTo>
                  <a:pt x="216" y="84"/>
                </a:lnTo>
                <a:lnTo>
                  <a:pt x="240" y="241"/>
                </a:lnTo>
                <a:lnTo>
                  <a:pt x="84" y="216"/>
                </a:lnTo>
                <a:lnTo>
                  <a:pt x="79" y="226"/>
                </a:lnTo>
                <a:lnTo>
                  <a:pt x="54" y="275"/>
                </a:lnTo>
                <a:lnTo>
                  <a:pt x="44" y="285"/>
                </a:lnTo>
                <a:lnTo>
                  <a:pt x="147" y="407"/>
                </a:lnTo>
                <a:lnTo>
                  <a:pt x="0" y="461"/>
                </a:lnTo>
                <a:lnTo>
                  <a:pt x="0" y="476"/>
                </a:lnTo>
                <a:lnTo>
                  <a:pt x="0" y="525"/>
                </a:lnTo>
                <a:lnTo>
                  <a:pt x="0" y="539"/>
                </a:lnTo>
                <a:lnTo>
                  <a:pt x="147" y="593"/>
                </a:lnTo>
                <a:lnTo>
                  <a:pt x="44" y="721"/>
                </a:lnTo>
                <a:lnTo>
                  <a:pt x="54" y="730"/>
                </a:lnTo>
                <a:lnTo>
                  <a:pt x="79" y="775"/>
                </a:lnTo>
                <a:lnTo>
                  <a:pt x="84" y="784"/>
                </a:lnTo>
                <a:lnTo>
                  <a:pt x="240" y="760"/>
                </a:lnTo>
                <a:lnTo>
                  <a:pt x="216" y="917"/>
                </a:lnTo>
                <a:lnTo>
                  <a:pt x="226" y="921"/>
                </a:lnTo>
                <a:lnTo>
                  <a:pt x="270" y="946"/>
                </a:lnTo>
                <a:lnTo>
                  <a:pt x="280" y="956"/>
                </a:lnTo>
                <a:lnTo>
                  <a:pt x="407" y="853"/>
                </a:lnTo>
                <a:lnTo>
                  <a:pt x="461" y="1000"/>
                </a:lnTo>
                <a:lnTo>
                  <a:pt x="539" y="1000"/>
                </a:lnTo>
                <a:lnTo>
                  <a:pt x="593" y="853"/>
                </a:lnTo>
                <a:lnTo>
                  <a:pt x="715" y="956"/>
                </a:lnTo>
                <a:lnTo>
                  <a:pt x="725" y="946"/>
                </a:lnTo>
                <a:lnTo>
                  <a:pt x="774" y="921"/>
                </a:lnTo>
                <a:lnTo>
                  <a:pt x="784" y="917"/>
                </a:lnTo>
                <a:lnTo>
                  <a:pt x="760" y="760"/>
                </a:lnTo>
                <a:lnTo>
                  <a:pt x="916" y="784"/>
                </a:lnTo>
                <a:lnTo>
                  <a:pt x="921" y="775"/>
                </a:lnTo>
                <a:lnTo>
                  <a:pt x="946" y="730"/>
                </a:lnTo>
                <a:lnTo>
                  <a:pt x="951" y="721"/>
                </a:lnTo>
                <a:lnTo>
                  <a:pt x="853" y="593"/>
                </a:lnTo>
                <a:lnTo>
                  <a:pt x="999" y="539"/>
                </a:lnTo>
                <a:lnTo>
                  <a:pt x="999" y="525"/>
                </a:lnTo>
                <a:lnTo>
                  <a:pt x="999" y="476"/>
                </a:lnTo>
                <a:lnTo>
                  <a:pt x="999" y="461"/>
                </a:lnTo>
                <a:lnTo>
                  <a:pt x="853" y="407"/>
                </a:lnTo>
                <a:lnTo>
                  <a:pt x="951" y="285"/>
                </a:lnTo>
                <a:lnTo>
                  <a:pt x="946" y="275"/>
                </a:lnTo>
                <a:lnTo>
                  <a:pt x="921" y="226"/>
                </a:lnTo>
                <a:lnTo>
                  <a:pt x="916" y="216"/>
                </a:lnTo>
                <a:lnTo>
                  <a:pt x="760" y="241"/>
                </a:lnTo>
                <a:lnTo>
                  <a:pt x="784" y="84"/>
                </a:lnTo>
                <a:lnTo>
                  <a:pt x="774" y="79"/>
                </a:lnTo>
                <a:lnTo>
                  <a:pt x="725" y="55"/>
                </a:lnTo>
                <a:lnTo>
                  <a:pt x="715" y="50"/>
                </a:lnTo>
                <a:lnTo>
                  <a:pt x="593" y="148"/>
                </a:lnTo>
                <a:lnTo>
                  <a:pt x="53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1;p22">
            <a:extLst>
              <a:ext uri="{FF2B5EF4-FFF2-40B4-BE49-F238E27FC236}">
                <a16:creationId xmlns:a16="http://schemas.microsoft.com/office/drawing/2014/main" id="{7A0ECCF9-0925-B99C-D1B7-0441824ADB90}"/>
              </a:ext>
            </a:extLst>
          </p:cNvPr>
          <p:cNvSpPr/>
          <p:nvPr/>
        </p:nvSpPr>
        <p:spPr>
          <a:xfrm>
            <a:off x="2474070" y="4301284"/>
            <a:ext cx="133183" cy="133183"/>
          </a:xfrm>
          <a:custGeom>
            <a:avLst/>
            <a:gdLst/>
            <a:ahLst/>
            <a:cxnLst/>
            <a:rect l="l" t="t" r="r" b="b"/>
            <a:pathLst>
              <a:path w="613" h="613" extrusionOk="0">
                <a:moveTo>
                  <a:pt x="304" y="184"/>
                </a:moveTo>
                <a:cubicBezTo>
                  <a:pt x="336" y="184"/>
                  <a:pt x="367" y="196"/>
                  <a:pt x="392" y="221"/>
                </a:cubicBezTo>
                <a:cubicBezTo>
                  <a:pt x="441" y="270"/>
                  <a:pt x="441" y="343"/>
                  <a:pt x="392" y="392"/>
                </a:cubicBezTo>
                <a:cubicBezTo>
                  <a:pt x="367" y="417"/>
                  <a:pt x="336" y="429"/>
                  <a:pt x="304" y="429"/>
                </a:cubicBezTo>
                <a:cubicBezTo>
                  <a:pt x="273" y="429"/>
                  <a:pt x="243" y="417"/>
                  <a:pt x="220" y="392"/>
                </a:cubicBezTo>
                <a:cubicBezTo>
                  <a:pt x="172" y="343"/>
                  <a:pt x="172" y="270"/>
                  <a:pt x="220" y="221"/>
                </a:cubicBezTo>
                <a:cubicBezTo>
                  <a:pt x="243" y="196"/>
                  <a:pt x="273" y="184"/>
                  <a:pt x="304" y="184"/>
                </a:cubicBezTo>
                <a:close/>
                <a:moveTo>
                  <a:pt x="284" y="0"/>
                </a:moveTo>
                <a:lnTo>
                  <a:pt x="250" y="93"/>
                </a:lnTo>
                <a:lnTo>
                  <a:pt x="172" y="30"/>
                </a:lnTo>
                <a:lnTo>
                  <a:pt x="167" y="35"/>
                </a:lnTo>
                <a:lnTo>
                  <a:pt x="142" y="49"/>
                </a:lnTo>
                <a:lnTo>
                  <a:pt x="132" y="54"/>
                </a:lnTo>
                <a:lnTo>
                  <a:pt x="147" y="147"/>
                </a:lnTo>
                <a:lnTo>
                  <a:pt x="54" y="133"/>
                </a:lnTo>
                <a:lnTo>
                  <a:pt x="49" y="142"/>
                </a:lnTo>
                <a:lnTo>
                  <a:pt x="34" y="167"/>
                </a:lnTo>
                <a:lnTo>
                  <a:pt x="29" y="172"/>
                </a:lnTo>
                <a:lnTo>
                  <a:pt x="93" y="250"/>
                </a:lnTo>
                <a:lnTo>
                  <a:pt x="0" y="284"/>
                </a:lnTo>
                <a:lnTo>
                  <a:pt x="0" y="289"/>
                </a:lnTo>
                <a:lnTo>
                  <a:pt x="0" y="324"/>
                </a:lnTo>
                <a:lnTo>
                  <a:pt x="0" y="328"/>
                </a:lnTo>
                <a:lnTo>
                  <a:pt x="93" y="363"/>
                </a:lnTo>
                <a:lnTo>
                  <a:pt x="29" y="436"/>
                </a:lnTo>
                <a:lnTo>
                  <a:pt x="34" y="446"/>
                </a:lnTo>
                <a:lnTo>
                  <a:pt x="49" y="470"/>
                </a:lnTo>
                <a:lnTo>
                  <a:pt x="54" y="480"/>
                </a:lnTo>
                <a:lnTo>
                  <a:pt x="147" y="461"/>
                </a:lnTo>
                <a:lnTo>
                  <a:pt x="147" y="461"/>
                </a:lnTo>
                <a:lnTo>
                  <a:pt x="132" y="559"/>
                </a:lnTo>
                <a:lnTo>
                  <a:pt x="142" y="564"/>
                </a:lnTo>
                <a:lnTo>
                  <a:pt x="167" y="578"/>
                </a:lnTo>
                <a:lnTo>
                  <a:pt x="172" y="583"/>
                </a:lnTo>
                <a:lnTo>
                  <a:pt x="250" y="519"/>
                </a:lnTo>
                <a:lnTo>
                  <a:pt x="284" y="613"/>
                </a:lnTo>
                <a:lnTo>
                  <a:pt x="328" y="613"/>
                </a:lnTo>
                <a:lnTo>
                  <a:pt x="363" y="519"/>
                </a:lnTo>
                <a:lnTo>
                  <a:pt x="436" y="583"/>
                </a:lnTo>
                <a:lnTo>
                  <a:pt x="446" y="578"/>
                </a:lnTo>
                <a:lnTo>
                  <a:pt x="470" y="564"/>
                </a:lnTo>
                <a:lnTo>
                  <a:pt x="475" y="559"/>
                </a:lnTo>
                <a:lnTo>
                  <a:pt x="460" y="461"/>
                </a:lnTo>
                <a:lnTo>
                  <a:pt x="558" y="480"/>
                </a:lnTo>
                <a:lnTo>
                  <a:pt x="563" y="470"/>
                </a:lnTo>
                <a:lnTo>
                  <a:pt x="578" y="446"/>
                </a:lnTo>
                <a:lnTo>
                  <a:pt x="583" y="436"/>
                </a:lnTo>
                <a:lnTo>
                  <a:pt x="519" y="363"/>
                </a:lnTo>
                <a:lnTo>
                  <a:pt x="612" y="328"/>
                </a:lnTo>
                <a:lnTo>
                  <a:pt x="612" y="324"/>
                </a:lnTo>
                <a:lnTo>
                  <a:pt x="612" y="289"/>
                </a:lnTo>
                <a:lnTo>
                  <a:pt x="612" y="284"/>
                </a:lnTo>
                <a:lnTo>
                  <a:pt x="519" y="250"/>
                </a:lnTo>
                <a:lnTo>
                  <a:pt x="583" y="172"/>
                </a:lnTo>
                <a:lnTo>
                  <a:pt x="578" y="167"/>
                </a:lnTo>
                <a:lnTo>
                  <a:pt x="563" y="142"/>
                </a:lnTo>
                <a:lnTo>
                  <a:pt x="558" y="133"/>
                </a:lnTo>
                <a:lnTo>
                  <a:pt x="460" y="147"/>
                </a:lnTo>
                <a:lnTo>
                  <a:pt x="460" y="147"/>
                </a:lnTo>
                <a:lnTo>
                  <a:pt x="475" y="54"/>
                </a:lnTo>
                <a:lnTo>
                  <a:pt x="470" y="49"/>
                </a:lnTo>
                <a:lnTo>
                  <a:pt x="446" y="35"/>
                </a:lnTo>
                <a:lnTo>
                  <a:pt x="436" y="30"/>
                </a:lnTo>
                <a:lnTo>
                  <a:pt x="363" y="93"/>
                </a:lnTo>
                <a:lnTo>
                  <a:pt x="3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1;p17">
            <a:extLst>
              <a:ext uri="{FF2B5EF4-FFF2-40B4-BE49-F238E27FC236}">
                <a16:creationId xmlns:a16="http://schemas.microsoft.com/office/drawing/2014/main" id="{8A056DEA-4C5A-79FA-259B-4A89652E2EB9}"/>
              </a:ext>
            </a:extLst>
          </p:cNvPr>
          <p:cNvSpPr/>
          <p:nvPr/>
        </p:nvSpPr>
        <p:spPr>
          <a:xfrm>
            <a:off x="2580261" y="2653708"/>
            <a:ext cx="1050862" cy="668897"/>
          </a:xfrm>
          <a:custGeom>
            <a:avLst/>
            <a:gdLst/>
            <a:ahLst/>
            <a:cxnLst/>
            <a:rect l="l" t="t" r="r" b="b"/>
            <a:pathLst>
              <a:path w="4179" h="2660" extrusionOk="0">
                <a:moveTo>
                  <a:pt x="1" y="0"/>
                </a:moveTo>
                <a:lnTo>
                  <a:pt x="1" y="2660"/>
                </a:lnTo>
                <a:lnTo>
                  <a:pt x="2963" y="2660"/>
                </a:lnTo>
                <a:lnTo>
                  <a:pt x="4178" y="1328"/>
                </a:lnTo>
                <a:lnTo>
                  <a:pt x="29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 name="Picture 24">
            <a:extLst>
              <a:ext uri="{FF2B5EF4-FFF2-40B4-BE49-F238E27FC236}">
                <a16:creationId xmlns:a16="http://schemas.microsoft.com/office/drawing/2014/main" id="{11EBDE57-0FEE-089A-F812-2AB633EDEF0B}"/>
              </a:ext>
            </a:extLst>
          </p:cNvPr>
          <p:cNvPicPr>
            <a:picLocks noChangeAspect="1"/>
          </p:cNvPicPr>
          <p:nvPr/>
        </p:nvPicPr>
        <p:blipFill>
          <a:blip r:embed="rId3"/>
          <a:stretch>
            <a:fillRect/>
          </a:stretch>
        </p:blipFill>
        <p:spPr>
          <a:xfrm>
            <a:off x="3941190" y="1896597"/>
            <a:ext cx="3793237" cy="2865544"/>
          </a:xfrm>
          <a:prstGeom prst="rect">
            <a:avLst/>
          </a:prstGeom>
        </p:spPr>
      </p:pic>
      <p:sp>
        <p:nvSpPr>
          <p:cNvPr id="31" name="TextBox 30">
            <a:extLst>
              <a:ext uri="{FF2B5EF4-FFF2-40B4-BE49-F238E27FC236}">
                <a16:creationId xmlns:a16="http://schemas.microsoft.com/office/drawing/2014/main" id="{B416A861-7927-E459-1DE4-45F7D6A3C512}"/>
              </a:ext>
            </a:extLst>
          </p:cNvPr>
          <p:cNvSpPr txBox="1"/>
          <p:nvPr/>
        </p:nvSpPr>
        <p:spPr>
          <a:xfrm>
            <a:off x="3941190" y="1289802"/>
            <a:ext cx="4572000" cy="738664"/>
          </a:xfrm>
          <a:prstGeom prst="rect">
            <a:avLst/>
          </a:prstGeom>
          <a:noFill/>
        </p:spPr>
        <p:txBody>
          <a:bodyPr wrap="square">
            <a:spAutoFit/>
          </a:bodyPr>
          <a:lstStyle/>
          <a:p>
            <a:r>
              <a:rPr lang="en-US" sz="1400" dirty="0" err="1"/>
              <a:t>Mỗi</a:t>
            </a:r>
            <a:r>
              <a:rPr lang="en-US" sz="1400" dirty="0"/>
              <a:t> </a:t>
            </a:r>
            <a:r>
              <a:rPr lang="en-US" sz="1400" dirty="0" err="1"/>
              <a:t>hãng</a:t>
            </a:r>
            <a:r>
              <a:rPr lang="en-US" sz="1400" dirty="0"/>
              <a:t> </a:t>
            </a:r>
            <a:r>
              <a:rPr lang="en-US" sz="1400" dirty="0" err="1"/>
              <a:t>chứa</a:t>
            </a:r>
            <a:r>
              <a:rPr lang="en-US" sz="1400" dirty="0"/>
              <a:t> </a:t>
            </a:r>
            <a:r>
              <a:rPr lang="en-US" sz="1400" dirty="0" err="1"/>
              <a:t>danh</a:t>
            </a:r>
            <a:r>
              <a:rPr lang="en-US" sz="1400" dirty="0"/>
              <a:t> </a:t>
            </a:r>
            <a:r>
              <a:rPr lang="en-US" sz="1400" dirty="0" err="1"/>
              <a:t>sách</a:t>
            </a:r>
            <a:r>
              <a:rPr lang="en-US" sz="1400" dirty="0"/>
              <a:t> </a:t>
            </a:r>
            <a:r>
              <a:rPr lang="en-US" sz="1400" dirty="0" err="1"/>
              <a:t>các</a:t>
            </a:r>
            <a:r>
              <a:rPr lang="en-US" sz="1400" dirty="0"/>
              <a:t> </a:t>
            </a:r>
            <a:r>
              <a:rPr lang="en-US" sz="1400" dirty="0" err="1"/>
              <a:t>sản</a:t>
            </a:r>
            <a:r>
              <a:rPr lang="en-US" sz="1400" dirty="0"/>
              <a:t> </a:t>
            </a:r>
            <a:r>
              <a:rPr lang="en-US" sz="1400" dirty="0" err="1"/>
              <a:t>phẩm</a:t>
            </a:r>
            <a:r>
              <a:rPr lang="en-US" sz="1400" dirty="0"/>
              <a:t> </a:t>
            </a:r>
            <a:r>
              <a:rPr lang="en-US" sz="1400" dirty="0" err="1"/>
              <a:t>được</a:t>
            </a:r>
            <a:r>
              <a:rPr lang="en-US" sz="1400" dirty="0"/>
              <a:t> </a:t>
            </a:r>
            <a:r>
              <a:rPr lang="en-US" sz="1400" dirty="0" err="1"/>
              <a:t>phân</a:t>
            </a:r>
            <a:r>
              <a:rPr lang="en-US" sz="1400" dirty="0"/>
              <a:t> </a:t>
            </a:r>
            <a:r>
              <a:rPr lang="en-US" sz="1400" dirty="0" err="1"/>
              <a:t>theo</a:t>
            </a:r>
            <a:r>
              <a:rPr lang="en-US" sz="1400" dirty="0"/>
              <a:t> </a:t>
            </a:r>
            <a:r>
              <a:rPr lang="en-US" sz="1400" dirty="0" err="1"/>
              <a:t>từng</a:t>
            </a:r>
            <a:r>
              <a:rPr lang="en-US" sz="1400" dirty="0"/>
              <a:t> </a:t>
            </a:r>
            <a:r>
              <a:rPr lang="en-US" sz="1400" dirty="0" err="1"/>
              <a:t>trang</a:t>
            </a:r>
            <a:r>
              <a:rPr lang="en-US" sz="1400" dirty="0"/>
              <a:t>. </a:t>
            </a:r>
            <a:r>
              <a:rPr lang="en-US" sz="1400" dirty="0" err="1"/>
              <a:t>Mỗi</a:t>
            </a:r>
            <a:r>
              <a:rPr lang="en-US" sz="1400" dirty="0"/>
              <a:t> </a:t>
            </a:r>
            <a:r>
              <a:rPr lang="en-US" sz="1400" dirty="0" err="1"/>
              <a:t>trang</a:t>
            </a:r>
            <a:r>
              <a:rPr lang="en-US" sz="1400" dirty="0"/>
              <a:t> </a:t>
            </a:r>
            <a:r>
              <a:rPr lang="en-US" sz="1400" dirty="0" err="1"/>
              <a:t>gồm</a:t>
            </a:r>
            <a:r>
              <a:rPr lang="en-US" sz="1400" dirty="0"/>
              <a:t> 40 </a:t>
            </a:r>
            <a:r>
              <a:rPr lang="en-US" sz="1400" dirty="0" err="1"/>
              <a:t>sản</a:t>
            </a:r>
            <a:r>
              <a:rPr lang="en-US" sz="1400" dirty="0"/>
              <a:t> </a:t>
            </a:r>
            <a:r>
              <a:rPr lang="en-US" sz="1400" dirty="0" err="1"/>
              <a:t>phẩm</a:t>
            </a:r>
            <a:r>
              <a:rPr lang="en-US" sz="1400" dirty="0"/>
              <a:t>.</a:t>
            </a:r>
          </a:p>
          <a:p>
            <a:endParaRPr lang="en-US" dirty="0"/>
          </a:p>
        </p:txBody>
      </p:sp>
      <p:pic>
        <p:nvPicPr>
          <p:cNvPr id="32" name="Picture 31">
            <a:extLst>
              <a:ext uri="{FF2B5EF4-FFF2-40B4-BE49-F238E27FC236}">
                <a16:creationId xmlns:a16="http://schemas.microsoft.com/office/drawing/2014/main" id="{257DAB4E-73A3-8067-293E-EB40EF437491}"/>
              </a:ext>
            </a:extLst>
          </p:cNvPr>
          <p:cNvPicPr>
            <a:picLocks noChangeAspect="1"/>
          </p:cNvPicPr>
          <p:nvPr/>
        </p:nvPicPr>
        <p:blipFill>
          <a:blip r:embed="rId4"/>
          <a:stretch>
            <a:fillRect/>
          </a:stretch>
        </p:blipFill>
        <p:spPr>
          <a:xfrm>
            <a:off x="4150867" y="4724400"/>
            <a:ext cx="3617989" cy="4217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left)">
                                      <p:cBhvr>
                                        <p:cTn id="1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theme/theme1.xml><?xml version="1.0" encoding="utf-8"?>
<a:theme xmlns:a="http://schemas.openxmlformats.org/drawingml/2006/main" name="Smartphone Infographics by Slidesgo">
  <a:themeElements>
    <a:clrScheme name="Simple Light">
      <a:dk1>
        <a:srgbClr val="000000"/>
      </a:dk1>
      <a:lt1>
        <a:srgbClr val="FFFFFF"/>
      </a:lt1>
      <a:dk2>
        <a:srgbClr val="595959"/>
      </a:dk2>
      <a:lt2>
        <a:srgbClr val="E6E6E6"/>
      </a:lt2>
      <a:accent1>
        <a:srgbClr val="2E77C3"/>
      </a:accent1>
      <a:accent2>
        <a:srgbClr val="617688"/>
      </a:accent2>
      <a:accent3>
        <a:srgbClr val="D84774"/>
      </a:accent3>
      <a:accent4>
        <a:srgbClr val="FA9887"/>
      </a:accent4>
      <a:accent5>
        <a:srgbClr val="E94974"/>
      </a:accent5>
      <a:accent6>
        <a:srgbClr val="3C5F79"/>
      </a:accent6>
      <a:hlink>
        <a:srgbClr val="3C5F7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605</TotalTime>
  <Words>2743</Words>
  <Application>Microsoft Office PowerPoint</Application>
  <PresentationFormat>On-screen Show (16:9)</PresentationFormat>
  <Paragraphs>254</Paragraphs>
  <Slides>46</Slides>
  <Notes>44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Fira Sans Extra Condensed</vt:lpstr>
      <vt:lpstr>Calibri</vt:lpstr>
      <vt:lpstr>Fira Sans Extra Condensed Medium</vt:lpstr>
      <vt:lpstr>Roboto</vt:lpstr>
      <vt:lpstr>Smartphone Infographics by Slidesgo</vt:lpstr>
      <vt:lpstr>HỆ THỐNG   DỰ ĐOÁN GIÁ ĐIỆN THOẠI</vt:lpstr>
      <vt:lpstr>THÀNH VIÊN – NHÓM 1</vt:lpstr>
      <vt:lpstr>MỤC LỤC</vt:lpstr>
      <vt:lpstr>GIỚI THIỆU</vt:lpstr>
      <vt:lpstr>Mục tiêu của dự án này là phát triển một mô hình có khả năng ước tính giá của một chiếc điện thoại di động dựa trên cấu hình của nó.   Người mua cũng có thể sử dụng mô hình để ước tính giá của một thiết bị di động bằng cách nhập cấu hình mà họ yêu cầu vào công cụ</vt:lpstr>
      <vt:lpstr>Thu thập dữ liệu</vt:lpstr>
      <vt:lpstr>Thu thập dữ liệu</vt:lpstr>
      <vt:lpstr>Thu thập dữ liệu</vt:lpstr>
      <vt:lpstr>Thu thập dữ liệu</vt:lpstr>
      <vt:lpstr>Thu thập dữ liệu</vt:lpstr>
      <vt:lpstr>Thu thập dữ liệu</vt:lpstr>
      <vt:lpstr>Thu thập dữ liệu</vt:lpstr>
      <vt:lpstr>Xử lý dữ liệu</vt:lpstr>
      <vt:lpstr>Xử lý dữ liệu</vt:lpstr>
      <vt:lpstr>Xử lý dữ liệu</vt:lpstr>
      <vt:lpstr>Xử lý dữ liệu</vt:lpstr>
      <vt:lpstr>Xử lý dữ liệu</vt:lpstr>
      <vt:lpstr>Xử lý dữ liệu</vt:lpstr>
      <vt:lpstr>Xử lý dữ liệu</vt:lpstr>
      <vt:lpstr>Xử lý dữ liệu</vt:lpstr>
      <vt:lpstr>Phân tích dữ liệu</vt:lpstr>
      <vt:lpstr>Phân tích dữ liệu</vt:lpstr>
      <vt:lpstr>Phân tích dữ liệu</vt:lpstr>
      <vt:lpstr>Phân tích dữ liệu</vt:lpstr>
      <vt:lpstr>Phân tích dữ liệu</vt:lpstr>
      <vt:lpstr>Phân tích dữ liệu</vt:lpstr>
      <vt:lpstr>Phân tích dữ liệu</vt:lpstr>
      <vt:lpstr>Phân tích dữ liệu</vt:lpstr>
      <vt:lpstr>Phân tích dữ liệu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TỔNG KẾT </vt:lpstr>
      <vt:lpstr>CẢM ƠN ĐÃ THEO DÕI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Smartphone Infographics</dc:title>
  <dc:creator>Nguyễn Đức Thái</dc:creator>
  <cp:lastModifiedBy>Nguyễn Đức Thái</cp:lastModifiedBy>
  <cp:revision>16</cp:revision>
  <dcterms:modified xsi:type="dcterms:W3CDTF">2023-03-20T06:38:42Z</dcterms:modified>
</cp:coreProperties>
</file>